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4.xml" ContentType="application/inkml+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ppt/ink/ink6.xml" ContentType="application/inkml+xml"/>
  <Override PartName="/ppt/ink/ink7.xml" ContentType="application/inkml+xml"/>
  <Override PartName="/ppt/notesSlides/notesSlide7.xml" ContentType="application/vnd.openxmlformats-officedocument.presentationml.notesSlide+xml"/>
  <Override PartName="/ppt/ink/ink8.xml" ContentType="application/inkml+xml"/>
  <Override PartName="/ppt/notesSlides/notesSlide8.xml" ContentType="application/vnd.openxmlformats-officedocument.presentationml.notesSlide+xml"/>
  <Override PartName="/ppt/ink/ink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0.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1.xml" ContentType="application/inkml+xml"/>
  <Override PartName="/ppt/notesSlides/notesSlide13.xml" ContentType="application/vnd.openxmlformats-officedocument.presentationml.notesSlide+xml"/>
  <Override PartName="/ppt/ink/ink12.xml" ContentType="application/inkml+xml"/>
  <Override PartName="/ppt/ink/ink13.xml" ContentType="application/inkml+xml"/>
  <Override PartName="/ppt/notesSlides/notesSlide14.xml" ContentType="application/vnd.openxmlformats-officedocument.presentationml.notesSlide+xml"/>
  <Override PartName="/ppt/ink/ink14.xml" ContentType="application/inkml+xml"/>
  <Override PartName="/ppt/notesSlides/notesSlide15.xml" ContentType="application/vnd.openxmlformats-officedocument.presentationml.notesSlide+xml"/>
  <Override PartName="/ppt/ink/ink1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4" r:id="rId31"/>
  </p:sldIdLst>
  <p:sldSz cx="9144000" cy="5143500" type="screen16x9"/>
  <p:notesSz cx="6858000" cy="9144000"/>
  <p:embeddedFontLst>
    <p:embeddedFont>
      <p:font typeface="Helvetica Neue" panose="020B0604020202020204" charset="0"/>
      <p:regular r:id="rId33"/>
      <p:bold r:id="rId34"/>
      <p:italic r:id="rId35"/>
      <p:boldItalic r:id="rId36"/>
    </p:embeddedFont>
    <p:embeddedFont>
      <p:font typeface="Helvetica Neue Light" panose="020B0604020202020204"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Source Code Pro" panose="020B0509030403020204" pitchFamily="49"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2DC891-323E-42D3-B8E5-97B97611881B}" v="8" dt="2022-01-08T13:30:14.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Chhabra" userId="598e0514-bef3-4e71-b6aa-f2edd6441cff" providerId="ADAL" clId="{432DC891-323E-42D3-B8E5-97B97611881B}"/>
    <pc:docChg chg="undo custSel modSld">
      <pc:chgData name="Aniket Chhabra" userId="598e0514-bef3-4e71-b6aa-f2edd6441cff" providerId="ADAL" clId="{432DC891-323E-42D3-B8E5-97B97611881B}" dt="2022-01-08T13:30:14.801" v="41"/>
      <pc:docMkLst>
        <pc:docMk/>
      </pc:docMkLst>
      <pc:sldChg chg="addSp">
        <pc:chgData name="Aniket Chhabra" userId="598e0514-bef3-4e71-b6aa-f2edd6441cff" providerId="ADAL" clId="{432DC891-323E-42D3-B8E5-97B97611881B}" dt="2022-01-08T11:36:11.439" v="39"/>
        <pc:sldMkLst>
          <pc:docMk/>
          <pc:sldMk cId="0" sldId="256"/>
        </pc:sldMkLst>
        <pc:inkChg chg="add">
          <ac:chgData name="Aniket Chhabra" userId="598e0514-bef3-4e71-b6aa-f2edd6441cff" providerId="ADAL" clId="{432DC891-323E-42D3-B8E5-97B97611881B}" dt="2022-01-08T11:36:11.439" v="39"/>
          <ac:inkMkLst>
            <pc:docMk/>
            <pc:sldMk cId="0" sldId="256"/>
            <ac:inkMk id="2" creationId="{856F5C86-EC9F-408E-B028-05BB72CF8C14}"/>
          </ac:inkMkLst>
        </pc:inkChg>
      </pc:sldChg>
      <pc:sldChg chg="addSp delSp modSp mod">
        <pc:chgData name="Aniket Chhabra" userId="598e0514-bef3-4e71-b6aa-f2edd6441cff" providerId="ADAL" clId="{432DC891-323E-42D3-B8E5-97B97611881B}" dt="2022-01-08T12:22:36.666" v="40"/>
        <pc:sldMkLst>
          <pc:docMk/>
          <pc:sldMk cId="0" sldId="257"/>
        </pc:sldMkLst>
        <pc:inkChg chg="add del mod">
          <ac:chgData name="Aniket Chhabra" userId="598e0514-bef3-4e71-b6aa-f2edd6441cff" providerId="ADAL" clId="{432DC891-323E-42D3-B8E5-97B97611881B}" dt="2022-01-08T11:24:13.728" v="3" actId="21"/>
          <ac:inkMkLst>
            <pc:docMk/>
            <pc:sldMk cId="0" sldId="257"/>
            <ac:inkMk id="2" creationId="{0E2C1278-AE9D-4BA7-A4E4-1CCD6E5874BF}"/>
          </ac:inkMkLst>
        </pc:inkChg>
        <pc:inkChg chg="add">
          <ac:chgData name="Aniket Chhabra" userId="598e0514-bef3-4e71-b6aa-f2edd6441cff" providerId="ADAL" clId="{432DC891-323E-42D3-B8E5-97B97611881B}" dt="2022-01-08T11:36:11.439" v="39"/>
          <ac:inkMkLst>
            <pc:docMk/>
            <pc:sldMk cId="0" sldId="257"/>
            <ac:inkMk id="3" creationId="{6885C5A3-8B01-4FBF-9ABB-D58E206E763C}"/>
          </ac:inkMkLst>
        </pc:inkChg>
        <pc:inkChg chg="add">
          <ac:chgData name="Aniket Chhabra" userId="598e0514-bef3-4e71-b6aa-f2edd6441cff" providerId="ADAL" clId="{432DC891-323E-42D3-B8E5-97B97611881B}" dt="2022-01-08T12:22:36.666" v="40"/>
          <ac:inkMkLst>
            <pc:docMk/>
            <pc:sldMk cId="0" sldId="257"/>
            <ac:inkMk id="4" creationId="{0B475132-82B2-4999-8AC7-4A7ED0A9B8CE}"/>
          </ac:inkMkLst>
        </pc:inkChg>
      </pc:sldChg>
      <pc:sldChg chg="addSp">
        <pc:chgData name="Aniket Chhabra" userId="598e0514-bef3-4e71-b6aa-f2edd6441cff" providerId="ADAL" clId="{432DC891-323E-42D3-B8E5-97B97611881B}" dt="2022-01-08T12:22:36.666" v="40"/>
        <pc:sldMkLst>
          <pc:docMk/>
          <pc:sldMk cId="0" sldId="259"/>
        </pc:sldMkLst>
        <pc:inkChg chg="add">
          <ac:chgData name="Aniket Chhabra" userId="598e0514-bef3-4e71-b6aa-f2edd6441cff" providerId="ADAL" clId="{432DC891-323E-42D3-B8E5-97B97611881B}" dt="2022-01-08T12:22:36.666" v="40"/>
          <ac:inkMkLst>
            <pc:docMk/>
            <pc:sldMk cId="0" sldId="259"/>
            <ac:inkMk id="2" creationId="{B2B184C1-529C-427F-B8EA-DF846F9D041D}"/>
          </ac:inkMkLst>
        </pc:inkChg>
      </pc:sldChg>
      <pc:sldChg chg="addSp delSp modSp mod">
        <pc:chgData name="Aniket Chhabra" userId="598e0514-bef3-4e71-b6aa-f2edd6441cff" providerId="ADAL" clId="{432DC891-323E-42D3-B8E5-97B97611881B}" dt="2022-01-08T12:22:36.666" v="40"/>
        <pc:sldMkLst>
          <pc:docMk/>
          <pc:sldMk cId="0" sldId="260"/>
        </pc:sldMkLst>
        <pc:inkChg chg="add del mod">
          <ac:chgData name="Aniket Chhabra" userId="598e0514-bef3-4e71-b6aa-f2edd6441cff" providerId="ADAL" clId="{432DC891-323E-42D3-B8E5-97B97611881B}" dt="2022-01-08T11:24:28.952" v="6" actId="478"/>
          <ac:inkMkLst>
            <pc:docMk/>
            <pc:sldMk cId="0" sldId="260"/>
            <ac:inkMk id="2" creationId="{2067D66D-802C-4042-B076-EF92BA3C502F}"/>
          </ac:inkMkLst>
        </pc:inkChg>
        <pc:inkChg chg="add del">
          <ac:chgData name="Aniket Chhabra" userId="598e0514-bef3-4e71-b6aa-f2edd6441cff" providerId="ADAL" clId="{432DC891-323E-42D3-B8E5-97B97611881B}" dt="2022-01-08T11:24:23.444" v="5" actId="478"/>
          <ac:inkMkLst>
            <pc:docMk/>
            <pc:sldMk cId="0" sldId="260"/>
            <ac:inkMk id="3" creationId="{F66E4AE6-D347-499F-A700-0E030FFCEC9F}"/>
          </ac:inkMkLst>
        </pc:inkChg>
        <pc:inkChg chg="add">
          <ac:chgData name="Aniket Chhabra" userId="598e0514-bef3-4e71-b6aa-f2edd6441cff" providerId="ADAL" clId="{432DC891-323E-42D3-B8E5-97B97611881B}" dt="2022-01-08T12:22:36.666" v="40"/>
          <ac:inkMkLst>
            <pc:docMk/>
            <pc:sldMk cId="0" sldId="260"/>
            <ac:inkMk id="4" creationId="{ABA35962-F37E-4A52-94E5-3F4C93F6CA54}"/>
          </ac:inkMkLst>
        </pc:inkChg>
      </pc:sldChg>
      <pc:sldChg chg="addSp delSp modSp mod">
        <pc:chgData name="Aniket Chhabra" userId="598e0514-bef3-4e71-b6aa-f2edd6441cff" providerId="ADAL" clId="{432DC891-323E-42D3-B8E5-97B97611881B}" dt="2022-01-08T13:30:14.801" v="41"/>
        <pc:sldMkLst>
          <pc:docMk/>
          <pc:sldMk cId="0" sldId="261"/>
        </pc:sldMkLst>
        <pc:inkChg chg="add del mod">
          <ac:chgData name="Aniket Chhabra" userId="598e0514-bef3-4e71-b6aa-f2edd6441cff" providerId="ADAL" clId="{432DC891-323E-42D3-B8E5-97B97611881B}" dt="2022-01-08T11:24:41.243" v="11" actId="478"/>
          <ac:inkMkLst>
            <pc:docMk/>
            <pc:sldMk cId="0" sldId="261"/>
            <ac:inkMk id="2" creationId="{3FC711D8-9458-4A7B-86B5-60BC5DF46862}"/>
          </ac:inkMkLst>
        </pc:inkChg>
        <pc:inkChg chg="add">
          <ac:chgData name="Aniket Chhabra" userId="598e0514-bef3-4e71-b6aa-f2edd6441cff" providerId="ADAL" clId="{432DC891-323E-42D3-B8E5-97B97611881B}" dt="2022-01-08T12:22:36.666" v="40"/>
          <ac:inkMkLst>
            <pc:docMk/>
            <pc:sldMk cId="0" sldId="261"/>
            <ac:inkMk id="3" creationId="{60243F0E-EF86-4617-A563-B1FEDEC15E35}"/>
          </ac:inkMkLst>
        </pc:inkChg>
        <pc:inkChg chg="add">
          <ac:chgData name="Aniket Chhabra" userId="598e0514-bef3-4e71-b6aa-f2edd6441cff" providerId="ADAL" clId="{432DC891-323E-42D3-B8E5-97B97611881B}" dt="2022-01-08T13:30:14.801" v="41"/>
          <ac:inkMkLst>
            <pc:docMk/>
            <pc:sldMk cId="0" sldId="261"/>
            <ac:inkMk id="4" creationId="{C4527383-B578-4CBC-A70C-F8F74BABE33D}"/>
          </ac:inkMkLst>
        </pc:inkChg>
      </pc:sldChg>
      <pc:sldChg chg="addSp delSp mod">
        <pc:chgData name="Aniket Chhabra" userId="598e0514-bef3-4e71-b6aa-f2edd6441cff" providerId="ADAL" clId="{432DC891-323E-42D3-B8E5-97B97611881B}" dt="2022-01-08T13:30:14.801" v="41"/>
        <pc:sldMkLst>
          <pc:docMk/>
          <pc:sldMk cId="0" sldId="262"/>
        </pc:sldMkLst>
        <pc:inkChg chg="add del">
          <ac:chgData name="Aniket Chhabra" userId="598e0514-bef3-4e71-b6aa-f2edd6441cff" providerId="ADAL" clId="{432DC891-323E-42D3-B8E5-97B97611881B}" dt="2022-01-08T11:24:51.024" v="12" actId="478"/>
          <ac:inkMkLst>
            <pc:docMk/>
            <pc:sldMk cId="0" sldId="262"/>
            <ac:inkMk id="2" creationId="{4BA6E78A-1D08-427D-8CA4-C7ED85712332}"/>
          </ac:inkMkLst>
        </pc:inkChg>
        <pc:inkChg chg="add">
          <ac:chgData name="Aniket Chhabra" userId="598e0514-bef3-4e71-b6aa-f2edd6441cff" providerId="ADAL" clId="{432DC891-323E-42D3-B8E5-97B97611881B}" dt="2022-01-08T13:30:14.801" v="41"/>
          <ac:inkMkLst>
            <pc:docMk/>
            <pc:sldMk cId="0" sldId="262"/>
            <ac:inkMk id="3" creationId="{8447DD00-5389-4D0D-A66D-586F471E7F3A}"/>
          </ac:inkMkLst>
        </pc:inkChg>
      </pc:sldChg>
      <pc:sldChg chg="addSp delSp modSp mod">
        <pc:chgData name="Aniket Chhabra" userId="598e0514-bef3-4e71-b6aa-f2edd6441cff" providerId="ADAL" clId="{432DC891-323E-42D3-B8E5-97B97611881B}" dt="2022-01-08T13:30:14.801" v="41"/>
        <pc:sldMkLst>
          <pc:docMk/>
          <pc:sldMk cId="0" sldId="263"/>
        </pc:sldMkLst>
        <pc:inkChg chg="add del mod">
          <ac:chgData name="Aniket Chhabra" userId="598e0514-bef3-4e71-b6aa-f2edd6441cff" providerId="ADAL" clId="{432DC891-323E-42D3-B8E5-97B97611881B}" dt="2022-01-08T11:25:13.065" v="16" actId="478"/>
          <ac:inkMkLst>
            <pc:docMk/>
            <pc:sldMk cId="0" sldId="263"/>
            <ac:inkMk id="2" creationId="{AF30D4CF-733B-47AD-8C16-E6FAE2A2516E}"/>
          </ac:inkMkLst>
        </pc:inkChg>
        <pc:inkChg chg="add del">
          <ac:chgData name="Aniket Chhabra" userId="598e0514-bef3-4e71-b6aa-f2edd6441cff" providerId="ADAL" clId="{432DC891-323E-42D3-B8E5-97B97611881B}" dt="2022-01-08T11:25:08.748" v="15" actId="478"/>
          <ac:inkMkLst>
            <pc:docMk/>
            <pc:sldMk cId="0" sldId="263"/>
            <ac:inkMk id="3" creationId="{10673113-DB00-4900-AC84-25EC8A3CD2D4}"/>
          </ac:inkMkLst>
        </pc:inkChg>
        <pc:inkChg chg="add del">
          <ac:chgData name="Aniket Chhabra" userId="598e0514-bef3-4e71-b6aa-f2edd6441cff" providerId="ADAL" clId="{432DC891-323E-42D3-B8E5-97B97611881B}" dt="2022-01-08T11:25:08.748" v="15" actId="478"/>
          <ac:inkMkLst>
            <pc:docMk/>
            <pc:sldMk cId="0" sldId="263"/>
            <ac:inkMk id="4" creationId="{B5F55183-76B5-41CC-A5FC-BD989603B7DF}"/>
          </ac:inkMkLst>
        </pc:inkChg>
        <pc:inkChg chg="add">
          <ac:chgData name="Aniket Chhabra" userId="598e0514-bef3-4e71-b6aa-f2edd6441cff" providerId="ADAL" clId="{432DC891-323E-42D3-B8E5-97B97611881B}" dt="2022-01-08T13:30:14.801" v="41"/>
          <ac:inkMkLst>
            <pc:docMk/>
            <pc:sldMk cId="0" sldId="263"/>
            <ac:inkMk id="5" creationId="{FEE6074D-8607-4BAC-8D6D-9329972400B9}"/>
          </ac:inkMkLst>
        </pc:inkChg>
      </pc:sldChg>
      <pc:sldChg chg="addSp delSp modSp mod">
        <pc:chgData name="Aniket Chhabra" userId="598e0514-bef3-4e71-b6aa-f2edd6441cff" providerId="ADAL" clId="{432DC891-323E-42D3-B8E5-97B97611881B}" dt="2022-01-08T13:30:14.801" v="41"/>
        <pc:sldMkLst>
          <pc:docMk/>
          <pc:sldMk cId="0" sldId="265"/>
        </pc:sldMkLst>
        <pc:picChg chg="mod">
          <ac:chgData name="Aniket Chhabra" userId="598e0514-bef3-4e71-b6aa-f2edd6441cff" providerId="ADAL" clId="{432DC891-323E-42D3-B8E5-97B97611881B}" dt="2022-01-08T11:25:29.602" v="26" actId="1076"/>
          <ac:picMkLst>
            <pc:docMk/>
            <pc:sldMk cId="0" sldId="265"/>
            <ac:picMk id="142" creationId="{00000000-0000-0000-0000-000000000000}"/>
          </ac:picMkLst>
        </pc:picChg>
        <pc:inkChg chg="add del mod">
          <ac:chgData name="Aniket Chhabra" userId="598e0514-bef3-4e71-b6aa-f2edd6441cff" providerId="ADAL" clId="{432DC891-323E-42D3-B8E5-97B97611881B}" dt="2022-01-08T11:25:27.144" v="25" actId="478"/>
          <ac:inkMkLst>
            <pc:docMk/>
            <pc:sldMk cId="0" sldId="265"/>
            <ac:inkMk id="2" creationId="{FD1E9264-A625-4A49-A000-7A8090C17B6B}"/>
          </ac:inkMkLst>
        </pc:inkChg>
        <pc:inkChg chg="add del">
          <ac:chgData name="Aniket Chhabra" userId="598e0514-bef3-4e71-b6aa-f2edd6441cff" providerId="ADAL" clId="{432DC891-323E-42D3-B8E5-97B97611881B}" dt="2022-01-08T11:25:21.210" v="19" actId="9405"/>
          <ac:inkMkLst>
            <pc:docMk/>
            <pc:sldMk cId="0" sldId="265"/>
            <ac:inkMk id="3" creationId="{808ED567-9D69-4D16-A58E-39EC9D3A53BF}"/>
          </ac:inkMkLst>
        </pc:inkChg>
        <pc:inkChg chg="add del">
          <ac:chgData name="Aniket Chhabra" userId="598e0514-bef3-4e71-b6aa-f2edd6441cff" providerId="ADAL" clId="{432DC891-323E-42D3-B8E5-97B97611881B}" dt="2022-01-08T11:25:22.465" v="21" actId="9405"/>
          <ac:inkMkLst>
            <pc:docMk/>
            <pc:sldMk cId="0" sldId="265"/>
            <ac:inkMk id="4" creationId="{FB023BB5-02FB-4CAB-B480-D1B9DD593F34}"/>
          </ac:inkMkLst>
        </pc:inkChg>
        <pc:inkChg chg="add del">
          <ac:chgData name="Aniket Chhabra" userId="598e0514-bef3-4e71-b6aa-f2edd6441cff" providerId="ADAL" clId="{432DC891-323E-42D3-B8E5-97B97611881B}" dt="2022-01-08T11:25:23.396" v="23" actId="9405"/>
          <ac:inkMkLst>
            <pc:docMk/>
            <pc:sldMk cId="0" sldId="265"/>
            <ac:inkMk id="5" creationId="{F7F49911-F3EC-4C5E-A738-DE56CCAC06DC}"/>
          </ac:inkMkLst>
        </pc:inkChg>
        <pc:inkChg chg="add">
          <ac:chgData name="Aniket Chhabra" userId="598e0514-bef3-4e71-b6aa-f2edd6441cff" providerId="ADAL" clId="{432DC891-323E-42D3-B8E5-97B97611881B}" dt="2022-01-08T13:30:14.801" v="41"/>
          <ac:inkMkLst>
            <pc:docMk/>
            <pc:sldMk cId="0" sldId="265"/>
            <ac:inkMk id="6" creationId="{6AB6BB92-7F42-43BA-AD38-7934777BBEAD}"/>
          </ac:inkMkLst>
        </pc:inkChg>
      </pc:sldChg>
      <pc:sldChg chg="addSp delSp modSp mod">
        <pc:chgData name="Aniket Chhabra" userId="598e0514-bef3-4e71-b6aa-f2edd6441cff" providerId="ADAL" clId="{432DC891-323E-42D3-B8E5-97B97611881B}" dt="2022-01-08T11:25:39.772" v="28"/>
        <pc:sldMkLst>
          <pc:docMk/>
          <pc:sldMk cId="0" sldId="266"/>
        </pc:sldMkLst>
        <pc:inkChg chg="add del mod">
          <ac:chgData name="Aniket Chhabra" userId="598e0514-bef3-4e71-b6aa-f2edd6441cff" providerId="ADAL" clId="{432DC891-323E-42D3-B8E5-97B97611881B}" dt="2022-01-08T11:25:39.772" v="28"/>
          <ac:inkMkLst>
            <pc:docMk/>
            <pc:sldMk cId="0" sldId="266"/>
            <ac:inkMk id="2" creationId="{B471344B-9DF2-4CA1-878F-B4FB509AB8BD}"/>
          </ac:inkMkLst>
        </pc:inkChg>
      </pc:sldChg>
      <pc:sldChg chg="addSp delSp modSp mod">
        <pc:chgData name="Aniket Chhabra" userId="598e0514-bef3-4e71-b6aa-f2edd6441cff" providerId="ADAL" clId="{432DC891-323E-42D3-B8E5-97B97611881B}" dt="2022-01-08T13:30:14.801" v="41"/>
        <pc:sldMkLst>
          <pc:docMk/>
          <pc:sldMk cId="0" sldId="267"/>
        </pc:sldMkLst>
        <pc:inkChg chg="add del mod">
          <ac:chgData name="Aniket Chhabra" userId="598e0514-bef3-4e71-b6aa-f2edd6441cff" providerId="ADAL" clId="{432DC891-323E-42D3-B8E5-97B97611881B}" dt="2022-01-08T11:25:49.496" v="31"/>
          <ac:inkMkLst>
            <pc:docMk/>
            <pc:sldMk cId="0" sldId="267"/>
            <ac:inkMk id="2" creationId="{122BEFD4-B095-46C1-A796-6C29ECC5B70E}"/>
          </ac:inkMkLst>
        </pc:inkChg>
        <pc:inkChg chg="add del">
          <ac:chgData name="Aniket Chhabra" userId="598e0514-bef3-4e71-b6aa-f2edd6441cff" providerId="ADAL" clId="{432DC891-323E-42D3-B8E5-97B97611881B}" dt="2022-01-08T11:25:46.636" v="30" actId="478"/>
          <ac:inkMkLst>
            <pc:docMk/>
            <pc:sldMk cId="0" sldId="267"/>
            <ac:inkMk id="3" creationId="{659945C4-F8BC-487E-BEFA-5AD9C2179112}"/>
          </ac:inkMkLst>
        </pc:inkChg>
        <pc:inkChg chg="add">
          <ac:chgData name="Aniket Chhabra" userId="598e0514-bef3-4e71-b6aa-f2edd6441cff" providerId="ADAL" clId="{432DC891-323E-42D3-B8E5-97B97611881B}" dt="2022-01-08T13:30:14.801" v="41"/>
          <ac:inkMkLst>
            <pc:docMk/>
            <pc:sldMk cId="0" sldId="267"/>
            <ac:inkMk id="4" creationId="{2420DD2D-C634-4724-936E-ACEF5038EC58}"/>
          </ac:inkMkLst>
        </pc:inkChg>
      </pc:sldChg>
      <pc:sldChg chg="addSp delSp modSp mod">
        <pc:chgData name="Aniket Chhabra" userId="598e0514-bef3-4e71-b6aa-f2edd6441cff" providerId="ADAL" clId="{432DC891-323E-42D3-B8E5-97B97611881B}" dt="2022-01-08T13:30:14.801" v="41"/>
        <pc:sldMkLst>
          <pc:docMk/>
          <pc:sldMk cId="0" sldId="268"/>
        </pc:sldMkLst>
        <pc:inkChg chg="add del mod">
          <ac:chgData name="Aniket Chhabra" userId="598e0514-bef3-4e71-b6aa-f2edd6441cff" providerId="ADAL" clId="{432DC891-323E-42D3-B8E5-97B97611881B}" dt="2022-01-08T11:25:57.682" v="35" actId="478"/>
          <ac:inkMkLst>
            <pc:docMk/>
            <pc:sldMk cId="0" sldId="268"/>
            <ac:inkMk id="2" creationId="{F35F9D6F-75EA-44AF-AA36-C6CF0078F7B0}"/>
          </ac:inkMkLst>
        </pc:inkChg>
        <pc:inkChg chg="add">
          <ac:chgData name="Aniket Chhabra" userId="598e0514-bef3-4e71-b6aa-f2edd6441cff" providerId="ADAL" clId="{432DC891-323E-42D3-B8E5-97B97611881B}" dt="2022-01-08T11:25:52.176" v="32" actId="9405"/>
          <ac:inkMkLst>
            <pc:docMk/>
            <pc:sldMk cId="0" sldId="268"/>
            <ac:inkMk id="3" creationId="{12683650-BEE1-480B-8A7D-48B8EE7F95E2}"/>
          </ac:inkMkLst>
        </pc:inkChg>
        <pc:inkChg chg="add">
          <ac:chgData name="Aniket Chhabra" userId="598e0514-bef3-4e71-b6aa-f2edd6441cff" providerId="ADAL" clId="{432DC891-323E-42D3-B8E5-97B97611881B}" dt="2022-01-08T13:30:14.801" v="41"/>
          <ac:inkMkLst>
            <pc:docMk/>
            <pc:sldMk cId="0" sldId="268"/>
            <ac:inkMk id="4" creationId="{C6C30AAF-E177-4FFF-86CE-0ED334BD9B44}"/>
          </ac:inkMkLst>
        </pc:inkChg>
      </pc:sldChg>
      <pc:sldChg chg="addSp delSp modSp mod">
        <pc:chgData name="Aniket Chhabra" userId="598e0514-bef3-4e71-b6aa-f2edd6441cff" providerId="ADAL" clId="{432DC891-323E-42D3-B8E5-97B97611881B}" dt="2022-01-08T13:30:14.801" v="41"/>
        <pc:sldMkLst>
          <pc:docMk/>
          <pc:sldMk cId="0" sldId="269"/>
        </pc:sldMkLst>
        <pc:inkChg chg="add del mod">
          <ac:chgData name="Aniket Chhabra" userId="598e0514-bef3-4e71-b6aa-f2edd6441cff" providerId="ADAL" clId="{432DC891-323E-42D3-B8E5-97B97611881B}" dt="2022-01-08T11:26:08.947" v="37"/>
          <ac:inkMkLst>
            <pc:docMk/>
            <pc:sldMk cId="0" sldId="269"/>
            <ac:inkMk id="2" creationId="{DD1C569B-8A49-4B9C-8D5C-B86C4AE0909E}"/>
          </ac:inkMkLst>
        </pc:inkChg>
        <pc:inkChg chg="add">
          <ac:chgData name="Aniket Chhabra" userId="598e0514-bef3-4e71-b6aa-f2edd6441cff" providerId="ADAL" clId="{432DC891-323E-42D3-B8E5-97B97611881B}" dt="2022-01-08T13:30:14.801" v="41"/>
          <ac:inkMkLst>
            <pc:docMk/>
            <pc:sldMk cId="0" sldId="269"/>
            <ac:inkMk id="3" creationId="{B8C730B2-71A2-4F6D-9E81-CFDC209DA614}"/>
          </ac:inkMkLst>
        </pc:inkChg>
      </pc:sldChg>
      <pc:sldChg chg="addSp">
        <pc:chgData name="Aniket Chhabra" userId="598e0514-bef3-4e71-b6aa-f2edd6441cff" providerId="ADAL" clId="{432DC891-323E-42D3-B8E5-97B97611881B}" dt="2022-01-08T05:48:34.847" v="0"/>
        <pc:sldMkLst>
          <pc:docMk/>
          <pc:sldMk cId="0" sldId="270"/>
        </pc:sldMkLst>
        <pc:inkChg chg="add">
          <ac:chgData name="Aniket Chhabra" userId="598e0514-bef3-4e71-b6aa-f2edd6441cff" providerId="ADAL" clId="{432DC891-323E-42D3-B8E5-97B97611881B}" dt="2022-01-08T05:48:34.847" v="0"/>
          <ac:inkMkLst>
            <pc:docMk/>
            <pc:sldMk cId="0" sldId="270"/>
            <ac:inkMk id="2" creationId="{33B99B6D-D5A8-4281-8B33-BDA0936ADCC9}"/>
          </ac:inkMkLst>
        </pc:inkChg>
      </pc:sldChg>
      <pc:sldChg chg="addSp delSp mod">
        <pc:chgData name="Aniket Chhabra" userId="598e0514-bef3-4e71-b6aa-f2edd6441cff" providerId="ADAL" clId="{432DC891-323E-42D3-B8E5-97B97611881B}" dt="2022-01-08T11:26:20.295" v="38" actId="478"/>
        <pc:sldMkLst>
          <pc:docMk/>
          <pc:sldMk cId="0" sldId="271"/>
        </pc:sldMkLst>
        <pc:inkChg chg="add del">
          <ac:chgData name="Aniket Chhabra" userId="598e0514-bef3-4e71-b6aa-f2edd6441cff" providerId="ADAL" clId="{432DC891-323E-42D3-B8E5-97B97611881B}" dt="2022-01-08T11:26:20.295" v="38" actId="478"/>
          <ac:inkMkLst>
            <pc:docMk/>
            <pc:sldMk cId="0" sldId="271"/>
            <ac:inkMk id="2" creationId="{0376EC83-8043-4ABD-B555-315835DD6A87}"/>
          </ac:inkMkLst>
        </pc:inkChg>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1:32:18.546"/>
    </inkml:context>
    <inkml:brush xml:id="br0">
      <inkml:brushProperty name="width" value="0.05292" units="cm"/>
      <inkml:brushProperty name="height" value="0.05292" units="cm"/>
      <inkml:brushProperty name="color" value="#FF0000"/>
    </inkml:brush>
  </inkml:definitions>
  <inkml:trace contextRef="#ctx0" brushRef="#br0">17615 3224 134 0,'-2'-8'518'0,"-1"0"-105"16,2 3-60-16,-2-1-67 0,3 2-51 0,-1 0-49 15,1 4-40-15,-3-8-42 0,3 8-27 0,0 0-15 16,-3-3 32-16,3 3-22 0,0 4-13 0,-1 1-13 16,1 1-6-16,0 4 4 0,0-2 47 0,0 4-3 15,0 1-35-15,1 1 10 0,-1 0-24 0,4 3 6 0,-1 1-21 16,1-1 19-16,2 1-15 0,1 1 83 0,0-1-31 16,3 0 2-16,0-1-19 0,1 0 42 0,2-2 5 15,-1-1 14-15,4-2 3 0,-3-1 7 0,1-3-34 16,0-1 3-16,0 0-17 0,-3-3 28 0,3-2-15 15,-4-2-6-15,4-1-24 0,-1-4-7 0,1-1-14 16,0-3-22-16,0-3 7 0,0-4-3 0,0-2-10 16,-1 0-13-16,0-4 1 0,-2 3-7 0,0-1 9 15,-2 2-18-15,-1 1 14 0,-1 2 7 0,0 3 18 16,-1 1-7-16,-1 2-8 0,0 0-4 0,-3 2-9 16,3 0-9-16,-4 3-2 0,3 1-4 0,-4 3 6 15,0 0-5-15,6 3 13 0,-5 0-12 0,2 4 7 16,-3 3-1-16,3 2 14 0,-2 1-1 0,-1 1 3 15,3 5 6-15,-3-1-3 0,3 1 14 0,-2 1-6 16,-1 1-2-16,0 0-2 0,0 0 5 0,0 0-8 16,0 0 1-16,0-1-5 0,0 1 3 0,0-2-4 0,-1 0 0 15,0-1-10-15,-1-3 6 0,2-1-1 16,-1 1-1-16,-1-3 6 0,2 0-2 0,-1-1-18 0,0-1-31 16,-1-2-31-16,2 0-49 0,-1 0-13 0,-1-3-41 15,2-5-44-15,-1 9-103 0,1-9-128 0,0 0-89 16,0 0-541-16,0 0-696 0</inkml:trace>
  <inkml:trace contextRef="#ctx0" brushRef="#br0" timeOffset="222">18434 3445 618 0,'0'0'723'0,"0"0"-148"16,0 0-112-16,9 0-122 0,-9 0-59 0,11-3-34 16,-4 3-34-16,4-3-45 0,2 3-26 0,1-2-41 15,0 0-7-15,6 1-30 0,-2 0-1 0,3 1-33 16,2-2-76-16,-2 2-93 0,4-1-51 0,-2 1-60 16,-1 0-129-16,2 1-64 0,-2-1-407 0,-3 2-393 15</inkml:trace>
  <inkml:trace contextRef="#ctx0" brushRef="#br0" timeOffset="406">18634 3609 275 0,'-11'8'700'0,"4"-2"-109"0,-1 0-79 15,2-1-46-15,0-2-75 0,2 1-48 0,4-4-41 16,0 6-1-16,0-6-57 0,7 4-13 0,0-2-48 16,3 1-23-16,4-3-30 0,0 2-22 0,0 0-24 15,3-1-12-15,0-1-25 0,3 0-32 0,0 0-72 16,2-1-39-16,-1-1-56 0,0 2-65 0,-1-2-76 15,3 0-76-15,-4-1-98 0,1 1-109 0,-2-1-343 16,1 0-489-16</inkml:trace>
  <inkml:trace contextRef="#ctx0" brushRef="#br0" timeOffset="759.59">19767 3304 508 0,'0'0'531'15,"0"0"-132"-15,1-5-88 0,-1 5-79 0,0 0-33 16,-3 6-43-16,-1 0 24 0,0 1-40 16,-2 1-7-16,-2 3-35 0,-1 2-7 0,0-1-31 0,-3 3 29 15,0 2-34-15,-1-1 8 0,0 0-27 0,-1 1-9 16,0 0-1-16,1 0-2 0,-1 1-2 0,0-2-2 16,0 2-3-16,0-2 2 0,1-1-7 0,2 0 2 15,-3-1-30-15,4-2-60 0,0-1-39 0,2-1-41 16,1-3-57-16,0 0-67 0,1-2-100 0,-1-2-326 15,7-3-213-15</inkml:trace>
  <inkml:trace contextRef="#ctx0" brushRef="#br0" timeOffset="990.48">19471 3313 583 0,'0'0'418'0,"1"-6"-92"0,-1 6-74 15,0 0-23-15,0 0 30 0,6 6 0 16,-2-1-29-16,2 1 13 0,-2 4 15 0,5 2 4 15,-1 2-29-15,5 2-8 0,-1 0 7 0,1 2-54 0,1 3-3 16,2 0-26-16,-1 1 8 0,-1-1-31 16,0 0-11-16,0-2-16 0,-4-2-14 0,2 0-13 15,-1 0-16-15,-1-1-8 0,-2-2-11 0,-1-1-4 16,0 0-28-16,0-2-36 0,-4-2-19 0,4 0-51 0,-3-3-25 16,-1 2-37-16,0-3-31 0,-2 0-105 0,-1-5-138 15,3 4-129-15,-3-4-487 0,0 0-670 0</inkml:trace>
  <inkml:trace contextRef="#ctx0" brushRef="#br0" timeOffset="1976.06">19123 3252 138 0,'0'7'342'15,"0"1"-63"-15,-1 2-34 0,-1 2 8 0,2 1-21 16,0 2-4-16,-1 3 26 0,1 2-42 0,-2-1-45 15,1 1 33-15,1 1-34 0,0-3-2 0,-1 4-49 16,-1-3 49-16,2 0-37 0,-1-1-7 0,-2 1-36 16,3-3 9-16,-1-2 6 0,-1 0-4 0,2-1 18 15,-3-1-12-15,3-3-20 0,-1-1 48 0,0 0 32 0,-1-1 41 16,2-1 35-16,-1-1-33 0,1-5-47 0,-3 6-20 16,3-6-30-16,0 0-20 0,-10-4-11 15,7-1-21-15,-1-5-15 0,-2 0-7 0,2-4-17 16,-1-4-24-16,0-3-1 0,1-2-6 0,1-2 27 15,-1 0-28-15,4 1-2 0,-1-2 11 0,2 2-7 0,-1 3 14 16,3-2-9-16,1 1-4 0,0 3 3 16,1 1-7-16,0 1 1 0,2 1 3 0,0 2-14 0,2 1-11 15,1 0-14-15,-1 2-30 0,3 1-39 0,0 1-43 16,1 2-34-16,1 1-50 0,0 2-38 0,-1 1-20 16,1 1-55-16,-1 1-83 0,-1 0-53 0,-2 2-365 15,0-1-411-15</inkml:trace>
  <inkml:trace contextRef="#ctx0" brushRef="#br0" timeOffset="2164.15">19103 3340 417 0,'-7'6'403'0,"3"-2"-36"0,-2 1-46 16,2-2-20-16,1 0 18 0,3-3-7 0,-1 5-9 16,1-5-43-16,4 5-36 0,0-2-47 0,4-2-26 15,0 0-34-15,3 0-16 0,-1 1-24 0,3-2-11 16,1 0-17-16,0 0-7 0,0 0-20 0,0-2-51 15,0 2-65-15,0-1-27 0,0 1-68 0,-1-2-80 16,1-1-33-16,-3 2-70 0,1-1-86 0,-2-2-237 16,-1 1-204-16</inkml:trace>
  <inkml:trace contextRef="#ctx0" brushRef="#br0" timeOffset="2431.91">19460 3176 467 0,'0'0'330'16,"3"-6"-69"-16,-3 6-75 0,0 0-40 0,0 0-45 16,0 0-4-16,-5 3-34 0,1 3 57 0,-3-1-33 15,3 5 7-15,-3 0-9 0,-2 3 39 0,2 0-12 16,-1 2 31-16,-1 3-36 0,2 1-10 0,0 1-24 16,0 1-2-16,3 0-22 0,1-2 26 15,0 1-32-15,1 0 3 0,0-1-10 0,2 1-2 0,0-1-4 16,2 1-4-16,0-1-9 0,0-1 4 0,1 0-6 15,-2-2 4-15,3 0-4 0,0-1-1 0,1-2 0 16,0-2-39-16,0-2-39 0,0 1-46 0,2-2-24 16,2-1-56-16,-1-2-62 0,2-1-91 0,0-1-320 15,0-3-173-15</inkml:trace>
  <inkml:trace contextRef="#ctx0" brushRef="#br0" timeOffset="2692.9">20001 3284 364 0,'12'-6'501'0,"1"3"-124"15,-2 0-82-15,-1 1 34 0,1 3-68 0,1 0-54 16,-1 5 26-16,0-1-6 0,-1 5 23 0,1 2 19 0,1 3-8 16,-3 2-13-16,1 2 32 0,0 2-56 0,-3 6-4 15,0-3-14-15,-1 0-28 0,-2 0 19 0,-1 2-47 16,-2-3-17-16,-1 0-35 0,-4 1 5 15,1 0-34-15,-2-2 10 0,-2 0-41 0,-2-1 25 16,-1-2-32-16,-1 0-8 0,0-2-27 0,-3-2-55 16,-2 0-62-16,1-3-76 0,-4-1-94 0,1-1-76 0,-2-2-87 15,-1-2-216-15,0-1-510 0,1-3-790 0</inkml:trace>
  <inkml:trace contextRef="#ctx0" brushRef="#br0" timeOffset="3571.59">20532 3341 150 0,'-9'-1'521'0,"9"1"-115"0,-10-3-75 0,10 3-56 15,-10-2-41-15,10 2-26 0,0 0-32 0,-9-1-32 16,9 1-27-16,0 0 2 0,0 0-5 0,0 0 34 15,0 0-18-15,12 3 2 0,0 0-30 16,6 1 17-16,3-1-22 0,6 0 6 0,5 3-9 0,2-2 0 16,1-1-21-16,-1 2-8 0,1-2-14 0,-7 0-1 15,2-1-16-15,-2-1 0 0,0 2-10 0,-4-3 0 16,-1 0-8-16,-1 0 5 0,-1-1-7 0,-1-1 3 16,-3 1-4-16,0 0 8 0,-3-2-9 15,0 0 11-15,-3-2-12 0,1 2 2 0,-4-2-4 0,2-2-3 16,-4 1-4-16,-1-3 0 0,-2 2-1 15,1 0-5-15,-2-1 3 0,-1 0 4 0,-1-1-3 0,0 2-3 16,0-1 4-16,0 1 15 0,0 1-5 0,0 1-4 16,0 0-5-16,0 5-10 0,1-8-3 0,-1 8-3 15,0 0 1-15,3-4-3 0,-3 4 7 0,5 7 24 16,-3-1 1-16,0 2-4 0,-1 1 7 16,2 1-12-16,-2 1 13 0,2 2-11 0,-3 0 6 0,2 0-2 15,-1 2 35-15,-2-2-23 0,1 1 12 0,-2 0-16 16,-1-1-3-16,1 1 0 0,-3 1-2 0,1-1 2 15,-3-1 1-15,0 1-4 0,0-1 11 0,-3-3-19 16,3 1-16-16,-1-2-51 0,1-1-45 0,1 0-39 16,0-3-14-16,2 2-7 0,0-3-30 0,4-4-67 15,-4 5-64-15,4-5-87 0,0 0-52 0,4-5-297 16,0 1-278-16</inkml:trace>
  <inkml:trace contextRef="#ctx0" brushRef="#br0" timeOffset="3794.29">21477 3305 245 0,'11'0'415'0,"-1"-1"-72"0,-2 2-11 0,-1-1-32 0,2 3-55 15,-4 2-16-15,1-1-42 0,1 2 14 0,-3 0-50 16,2 2-14-16,-2 2-40 0,-1 0-1 0,1 1-37 16,-1 1-6-16,1-1-8 0,-1 2-6 0,-1 0-8 15,0 1-7-15,0-1 2 0,-1 0-3 0,-1 0-12 16,2 0 9-16,-2 0-24 0,0-3-39 0,0 1-20 15,0-1-31-15,0-1-20 0,0-1-33 0,0-1-19 16,1-2 4-16,-1-5-63 0,0 9-98 0,0-9-295 16,0 0-131-16</inkml:trace>
  <inkml:trace contextRef="#ctx0" brushRef="#br0" timeOffset="4231.14">21654 3257 231 0,'-3'-9'281'0,"-1"-1"-50"15,1 4-59-15,-4-2-16 0,3 1-36 0,-3 0 10 16,0 1-41-16,-1 0-6 0,-1 1-31 0,1 2 2 16,-1 0-24-16,-1 0 5 0,-1 3-14 15,1 0 1-15,-1 3-12 0,-2 0-11 0,-1 1 8 16,0 2 13-16,0 3 61 0,-3 2 11 0,3 1-40 0,-1 1 13 16,0 3-13-16,4 1-8 0,-1 0-3 0,2 1-3 15,1 3 58-15,2 1-3 0,2 1-13 0,0 1 11 16,4-1 5-16,1-2-18 0,1 5-9 15,2-4 38-15,1 0-18 0,2 1-21 0,1-3 2 0,0 1 86 16,4-2-10-16,-1-2 0 0,0 0 23 0,4-3-7 16,-3-2 19-16,2-2-3 0,-2-1 8 0,2-1-14 15,1-3-6-15,0-1 19 0,-1-1-30 16,1-2 23-16,-1-1-18 0,1-2 9 0,1-3-60 0,-1-3 11 16,0-1-41-16,3-3 27 0,0-2-42 0,-3-2 26 15,0-1-24-15,3-4 23 0,-3 0-45 16,-4 2 43-16,0-1-17 0,1 0-1 0,-4 0-20 15,0 0 33-15,-1-1-58 0,-2 3 33 0,-1 1-54 16,0 0 42-16,-2-1-54 0,-1 4 46 0,0-1-12 0,0 0-5 16,-1 0-10-16,-2 2-11 0,0-1-16 0,-1-1-21 15,0 3-21-15,-2-1-46 0,-1 2-47 0,0-2-64 16,-3 2-48-16,0 3-52 0,-4 0-42 0,0 1-70 16,-3 1 6-16,0 2-76 0,-4 2-97 0,-1 0-506 15,-5-1-718-15</inkml:trace>
  <inkml:trace contextRef="#ctx0" brushRef="#br0" timeOffset="5662.66">17864 4100 242 0,'-10'3'409'0,"10"-3"-97"15,-8 3-7-15,8-3-67 0,-6 2-9 0,6-2-45 0,0 0-10 16,-7 3-34-16,7-3-23 0,0 0-21 16,0 0-8-16,0 0-1 0,7 3-15 0,1-1-4 0,1-1-12 15,6 1-2-15,4 0-18 0,3-2 7 0,9 3-24 16,7-2 10-16,3 1-14 0,4-1 12 0,10 2-14 16,3 0 11-16,0 0-17 0,2-1 15 0,2 2-23 15,0 1 19-15,1-2-19 0,-2 0 16 0,2 2-17 16,-1 0 15-16,-4-2-15 0,1 2 10 0,-4-1-9 15,0 0 10-15,-8-1-14 0,-2-1 14 0,0 2-13 16,-2-1 11-16,0-1-16 0,-2 1 26 0,-2-1-1 16,-2-1 30-16,-6 2-2 0,-2-1 35 0,-1-1-13 15,-4-1 26-15,-1 1 1 0,-3-1 24 0,-4 0 2 16,1 0 14-16,-4 0-1 0,1 0 22 0,-3 1-19 16,-1-1 9-16,-1 0-16 0,-1-1 3 0,-8 1-32 0,14 0-11 15,-14 0-23-15,10-1-8 0,-10 1-16 16,11-1-5-16,-11 1-2 0,9-3-11 0,-9 3-27 15,7-3-25-15,-7 3-69 0,7-3-53 0,-7 3-84 0,6-3-49 16,-6 3-71-16,5-4-146 0,-5 4-624 16,4-5-741-16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3:07:05.326"/>
    </inkml:context>
    <inkml:brush xml:id="br0">
      <inkml:brushProperty name="width" value="0.05292" units="cm"/>
      <inkml:brushProperty name="height" value="0.05292" units="cm"/>
      <inkml:brushProperty name="color" value="#FF0000"/>
    </inkml:brush>
  </inkml:definitions>
  <inkml:trace contextRef="#ctx0" brushRef="#br0">13827 9871 394 0,'-8'-5'369'0,"3"2"-46"16,3 0-44-16,0-2-13 0,-1 0-31 0,2 0 18 0,-1-1-61 15,1 0 28-15,1-1-32 0,3-1 20 0,-2 2-31 16,-1-4-7-16,3 1-22 0,1 1-23 16,2-2-17-16,0 0-28 0,1 1-1 0,1 0-39 0,2-1 2 15,1 2 4-15,1 0-23 0,0 1-26 0,-1 1-61 16,2 2 8-16,0 0-68 0,-1-2-2 0,1 4-87 15,1 1-29-15,-2-2-62 0,-1 2-29 0,0 0-87 16,-1-1-237-16,1 2-165 0</inkml:trace>
  <inkml:trace contextRef="#ctx0" brushRef="#br0" timeOffset="912.04">14958 9619 23 0,'-28'0'78'0,"-2"-2"-114"15,-11 1 13-15</inkml:trace>
  <inkml:trace contextRef="#ctx0" brushRef="#br0" timeOffset="1854.99">5642 10602 86 0,'-4'5'136'0,"-2"1"-109"16,2 0-112-16,-2-1 29 0</inkml:trace>
  <inkml:trace contextRef="#ctx0" brushRef="#br0" timeOffset="2680.82">3945 10759 507 0,'-6'-5'455'0,"2"0"-80"0,0 3-49 0,-2-1-30 16,6 3-36-16,-4-5-85 0,4 5-28 0,-6-5-48 0,6 5-19 16,0 0-11-16,-3 3-26 0,3-3 2 15,0 11-29-15,3-2 61 0,0 3-22 0,0 1 8 0,1 2-1 16,0 3 28-16,2 2 17 0,0 3 16 15,-1 1-32-15,1-2-6 0,-2 2-19 0,3-1 39 0,-1 1-13 16,-1 0-12-16,1-3-5 0,-2 1-6 0,2-1 13 16,-2-3-14-16,0 0-10 0,2 0 0 0,-2-2-10 15,0 0 18-15,2-2-24 0,-2-1 10 0,2 0-19 16,0-4 37-16,-1 2-25 0,4-1 6 0,-1-4-18 16,2 2 14-16,1-3-27 0,3 0 9 0,3-2-17 15,4-1 15-15,-1-2-24 0,3-1 14 0,5-1-15 16,4-3 17-16,3-1-19 0,3 0 14 0,0-1-15 15,3-1 14-15,7-2-18 0,3-1 16 0,-2-2-16 16,3 2 17-16,0-1-19 0,-1 0 17 0,1 2-21 16,0-2 18-16,-1 2 5 0,1 0-20 0,0 1 17 15,0 1-21-15,-1 0 9 0,1 0-19 0,-1 2 3 16,-2 0 6-16,-4 1 19 0,-2 0-4 0,0 0 0 16,-2 2-1-16,1 0 2 0,-1-2 0 0,0 3-2 0,-3-1 0 15,1 0-1-15,-2 2-2 0,1-1 3 0,-7 2 2 16,0-2-3-16,-1 1 0 0,-1-1 0 15,-2 1 3-15,-4 0-2 0,-1 0-1 0,-1 1-4 16,-5 0 6-16,-1-2 14 0,-1 1 45 0,0 1 28 0,-4 0 33 16,0-2-4-16,0 0-14 0,-3-2-12 0,0 2 38 15,-3-3-37-15,2-1 20 0,-3 0-26 16,-2-2 7-16,-1 1-7 0,0-3 9 0,-1-2-7 0,-1-1 6 16,-2-3-1-16,0 0-2 0,-2-1-1 15,2 1 0-15,-2-7-7 0,-1 3-15 0,0 0-9 0,0 0-14 16,0-1-4-16,0 2-9 0,0 4-9 0,1-2-2 15,1 1-4-15,-1 2-1 0,-1 1-28 0,3 2-23 16,-2 1-32-16,2-1-89 0,0 3-117 0,-2 1-72 16,2 2-78-16,-2 1-73 0,6 4-15 0,-11-2-47 15,11 2-145-15,-10 5-468 0,5-2-780 0</inkml:trace>
  <inkml:trace contextRef="#ctx0" brushRef="#br0" timeOffset="3802.79">6387 10621 187 0,'0'0'449'0,"0"0"-101"16,0 0-117-16,0 0-32 0,0 0-20 15,0 3 18-15,2 3 7 0,0 4-17 0,0 1 11 16,1 5-63-16,-2 2 54 0,3 1-18 0,0 3-24 0,2 2 6 15,-2 1-11-15,2 1 13 0,-2-2-13 16,2 2-15-16,-2-2-30 0,2 1 45 0,-1-2-37 0,0-1-7 16,0 0-31-16,-2-4 3 0,3-1-27 15,-1 1 14-15,0-2-20 0,0-2 31 0,1 2-27 0,-1-2 16 16,1-1-16-16,1-2 16 0,2-1-30 0,0 0 17 16,1-1-30-16,3-2 21 0,1-1-25 15,0-1 17-15,3-1-22 0,3-1 3 0,1 0-6 0,1-2 19 16,4-1-24-16,3-1 21 0,7-2-5 0,0 0 0 15,2-1-6-15,3-1-2 0,3 0 0 0,8-1-21 16,1-3 19-16,5 0-19 0,1 0 18 0,2-1 5 16,1 1-6-16,0-1 1 0,1-1-4 0,3 0-1 15,2-1 2-15,2 3-7 0,-1-2 7 0,3 0 1 16,-1-1-1-16,-1 3 0 0,3-3 6 0,-1 3-1 16,3-2-2-16,-2 1-1 0,2 1 7 0,-2-1-7 15,-1 2 0-15,-2-1 1 0,-1 0 3 0,-3 0-4 16,1 1 3-16,-4 1-2 0,-2-2 2 0,-2 3-6 15,-3-3 6-15,-1 2-9 0,-3 0 5 0,-10 1-3 0,1-2 4 16,-4 0-3-16,-4 3 7 0,1-1 5 0,-4-2 25 16,-7 3 6-16,1-3 16 0,-4 2-23 15,-1-2 16-15,-4 1 10 0,0 0 45 0,-3-1-46 0,-3-2 16 16,2 1-42-16,-4 0 36 0,-1-1-18 0,-2-1 19 16,-2 0-22-16,-1-1 18 0,-2-1 3 0,-1 1 24 15,0-3-30-15,-3 0 28 0,-1-1-23 16,1 0 0-16,-2 0-26 0,0 2 4 0,-2-1-20 0,0 1 5 15,2 0-14-15,-2 3 8 0,1 1-22 0,-1 0 18 16,1 1-23-16,-1 1-17 0,0 0-74 0,2 3-43 16,-1 1-55-16,-1 1-31 0,7 3-42 0,-11-1-26 15,5 3-45-15,2 1-40 0,0 3-36 0,2-1-43 16,-1 3-124-16,3 0-401 0,2 2-572 0</inkml:trace>
  <inkml:trace contextRef="#ctx0" brushRef="#br0" timeOffset="4541.14">9823 10532 446 0,'-5'-4'486'0,"5"4"-105"0,-5-6-86 0,5 6-73 0,-6-3-37 15,6 3-49-15,0 0-9 0,0 0 16 0,-7 1 4 16,7-1 16-16,-3 8-39 0,3-1-8 0,0 0-29 15,2 1 30-15,-1 0-18 0,2 1 44 0,-2 1-39 16,2 2-9-16,1-4-21 0,2 3 58 0,0 0-19 16,-1 0-3-16,4-1-20 0,1-1-14 0,-1 1-8 15,4 0 9-15,1-2-16 0,0 0-3 0,2-2-12 16,2 1-11-16,3-2-2 0,3 0-7 16,0-1-3-16,4-3-7 0,2 1 0 0,2-2-3 0,6-2-15 15,3-1 15-15,1 0-4 0,3 0 0 0,6-3-1 0,1 1 4 16,0-2 0-16,0 1 37 0,1-2 7 15,0 0-10-15,-1 1-8 0,0-2-32 0,-1 1 21 16,1-2-8-16,-1 1 11 0,-2-2 0 0,2 1 1 0,-2-1 1 16,-1 0 16-16,0 0-9 0,-3-1-7 0,1 0 1 15,0 1 17-15,-8 1-28 0,-2-1 21 16,2 1-30-16,-3-1 22 0,2 0-39 0,-3 0 36 0,0 0-16 16,-2-2 33-16,-1 2-32 0,-1 0 33 0,-2-1-21 15,-3-1 25-15,-4 4-3 0,-1-3 24 0,-2 2-5 16,-1-2-3-16,-3 0-12 0,-1 0-10 0,-2 1 25 15,-1-1-25-15,-1-1 37 0,-1 0-32 0,-2-3 15 16,-1 1-18-16,0-2 20 0,-3 0 11 0,1-3-1 16,-3 0-17-16,0-2 22 0,0-6-6 0,-1 2-2 15,-2-7-2-15,-1 0 0 0,-2-1 8 0,3 0-4 16,-2-1-14-16,-1-1-2 0,0 1-11 0,1 1-1 16,-1-1 16-16,-1 4-5 0,0-1-12 0,3 3-10 15,-2 4-6-15,2 0-5 0,-2 1-5 0,2 2-2 0,1 0-4 16,-1 4-4-16,1-1-1 0,-1 1-7 15,1 0-17-15,-1 1-31 0,1 2-39 0,0 2-62 16,2 1-65-16,-2 1-101 0,2 2-70 0,-1 1-115 0,1 3-32 16,1 5-26-16,-4-5-82 0,4 5-747 0,-7 2-983 15</inkml:trace>
  <inkml:trace contextRef="#ctx0" brushRef="#br0" timeOffset="5618">4784 11666 536 0,'0'0'452'0,"0"0"-80"0,0-3-28 0,0 3-48 16,4 6-25-16,1-1-23 0,-2 3-50 0,2 2-15 16,-1 2-18-16,2 2-27 0,-2 1-25 0,3 1-19 15,-2 0-18-15,0 1 5 0,2 0-31 0,-3 0 5 16,2 0-22-16,0 0 10 0,-1 0-19 0,1 1 6 16,-2-2-57-16,2-2-15 0,-2 1-52 0,2-1-30 15,-2-2-13-15,0-1-20 0,0-1 6 0,1-2-34 16,-1 0 10-16,0-3-20 0,0 1-41 0,-4-6-61 15,7 5-26-15,-7-5-197 0,0 0-18 0</inkml:trace>
  <inkml:trace contextRef="#ctx0" brushRef="#br0" timeOffset="5932.01">4839 11719 131 0,'-11'-15'446'0,"-2"4"-48"16,1 1-57-16,-4 1-71 0,2 4-40 0,-3 4-27 15,0 2-24-15,-1 2-41 0,-5 5 16 0,-1 4-28 16,2 4-11-16,-1 3 11 0,4 0-24 0,0 6-7 15,5-1 22-15,0 2-42 0,4-2 18 0,3 0-8 16,4-2 41-16,5-1-27 0,1 0 11 0,5 1 19 16,6 0 43-16,3-1-19 0,7-2-1 15,1-1-49-15,4-2 45 0,3-2-25 0,3-1-2 0,2-2-6 16,2-3-6-16,-1 1-14 0,3-4-7 0,-1-3-6 16,0 0-2-16,1-4 0 0,-3-1-21 0,-4-4 0 15,1-1 20-15,-2-3 36 0,-5 0-28 0,-3-5-12 16,-4 0-19-16,-4-5-14 0,-4-1-2 0,-6-1-24 15,-3-2 7-15,-5-2-59 0,-5-4 42 0,-1-1-37 16,-7 2 6-16,1 0-11 0,-5 2-2 0,-2 1-33 16,-2 4-33-16,-1 1-34 0,-1 3-38 0,-1 2-95 0,-2 3-68 15,0 3-50-15,2 3-104 0,1 0-56 16,2 3-535-16,0 2-701 0</inkml:trace>
  <inkml:trace contextRef="#ctx0" brushRef="#br0" timeOffset="6744.45">6845 11620 197 0,'11'-4'521'0,"-1"1"-82"15,3 2-68-15,1 2-41 0,1 1-10 0,2 3-81 16,4 3-35-16,-1 1-57 0,-2 1-8 0,-1 3-43 0,0 0 2 16,-3 1-38-16,-2 2 8 0,-4-1-34 0,-1-1 20 15,-4 0-29-15,-3 0 16 0,-2-1-28 0,1 1 20 16,-5 1-16-16,2-1 42 0,-3 0 20 16,-1-1 13-16,-1-2-22 0,-1 0 2 0,1-1-22 0,-3 0-2 15,5-3-18-15,-3 0 5 0,2-1-13 0,-2 0 5 16,4-2-11-16,-1-1 4 0,2 0-8 15,5-3 4-15,-9 2-11 0,9-2 6 0,0 0-9 0,0 0 3 16,3-6-8-16,3 4 10 0,2-3-11 0,2-1 8 16,4 0-7-16,3-1 7 0,3 0-9 0,2-4 9 15,4 2-12-15,0-2 12 0,4 1-7 16,-2-3 8-16,0 1-11 0,-1 0 11 0,1 0-7 0,-1-3 8 16,-2 2-8-16,-2-1 13 0,-5 1-16 0,-2-1 15 15,-2 0-8-15,-3-4 7 0,-2 2-13 0,-5-1 11 16,-3-3-10-16,-2 1 4 0,-3-1 4 0,-5 0-2 15,-4-3-4-15,-5 3 31 0,-3 2 39 0,-4 1 2 16,-4 3-16-16,0 3-10 0,-5 3-9 0,0 3-5 16,0 5-8-16,-4 3-1 0,-1 5-7 0,-9 5 0 15,2 4-21-15,1 4 15 0,1 5-15 0,3 1 15 0,3 2 3 16,4 1 31-16,7 0-13 0,8-6 13 16,3 3-4-16,6-1 19 0,6-4-18 0,4-1 24 15,6 0 7-15,5 3 7 0,7-1-7 0,2 0 1 0,8-2 39 16,6 1-35-16,4-1 31 0,4-2-36 15,3-3 34-15,-1-2-14 0,5-5-7 0,-8-1-4 0,0-4 0 16,1-3 34-16,-1-2-31 0,-3-2 7 0,0 0-4 16,-4-5 4-16,-3-2-27 0,-3-3-8 0,-5-3-13 15,-5-3-6-15,-1-5 2 0,-6-3-24 0,-4-4-13 16,-4 0-9-16,-3 2 3 0,-3-6-3 0,-2 2 3 16,-4-1 0-16,-1 4-30 0,-4 1 10 0,0 1-63 15,-3 3-17-15,-4 1-79 0,3 3-32 0,-2 4-64 16,-1 1-66-16,1 5-59 0,2 0-66 0,0 4-105 15,1 1-114-15,1 3-327 0,2 0-624 0</inkml:trace>
  <inkml:trace contextRef="#ctx0" brushRef="#br0" timeOffset="7424.46">10476 10934 559 0,'0'0'409'0,"7"-4"-71"0,-7 4-33 16,6-3-54-16,-6 3-38 0,4-3-41 0,-4 3-40 0,0 0-34 15,7-3-20-15,-7 3-16 0,0 0-13 0,0 0 5 16,7 3-6-16,-7-3 4 0,0 5 20 0,0-5-19 15,0 8-2-15,0-8-20 0,-1 8 5 0,1-3-21 16,0-5 18-16,0 10 11 0,0-3 23 0,1-1-20 16,2 2 33-16,1 2 0 0,2-2 6 0,2 2-17 15,2 1 27-15,1-2 6 0,3 4 2 0,3 0-16 16,-1 0 3-16,-1-1 6 16,1 1 5-16,-5-3-21 0,2 1-18 0,-2-1-11 0,-2 0-3 0,-2-3 35 15,-2 4 15-15,-2-2-11 0,0-2 9 0,-5 1-3 16,0 0-23-16,-3 0-3 0,-3 0-14 0,-2-1-10 15,-1 1-7-15,-5-2-10 0,2 0-1 0,-3 1-18 16,-1-3-26-16,3 1-40 0,-4-2-42 0,5-1-48 0,-3 0-59 16,3-1-26-16,0-1-50 0,4-1-32 15,0-1-19-15,-1 1-81 0,4-3-38 0,4 0-411 16,-1-1-413-16</inkml:trace>
  <inkml:trace contextRef="#ctx0" brushRef="#br0" timeOffset="7774.18">10555 10883 585 0,'-13'-4'484'0,"1"1"-79"0,-4 3-61 15,-2 4-57-15,-5 0-33 0,-1 4-54 0,-4 4-36 16,1 4-18-16,2 2-2 0,0 3-19 0,2 2-13 16,2 4-16-16,3-1 13 0,2 1-27 0,6 1 12 15,3 1 21-15,6-5 7 0,4 0 7 0,5 4 3 16,5-2 11-16,4 0-17 0,5-1-11 0,7-1 1 15,4 0 2-15,4 1-25 0,2-5 10 16,2-1-36-16,0-2 6 0,1-1-32 0,-5-6 16 0,-2-1-38 0,0-2 23 16,1-4-28-16,-7-2 25 0,-2-2 5 15,-2-1 31-15,-1-4-33 0,-3-2 26 0,-2-4-34 16,-4-3 32-16,-2-2-35 0,-3-4-2 0,-5-2 16 16,0 0 32-16,-3-2-5 0,-3-2 6 0,-3 3 11 15,-3-5-32-15,-2 1 12 0,-3 2-32 0,-4 1 11 16,-1 3-71-16,-4 2-46 0,-3-1-90 0,-1 5-69 0,-5 2-89 15,-1 1-45-15,-3 4-83 0,-1 1-121 0,-3 3-118 16,-3 0-378-16,-1 5-678 0</inkml:trace>
  <inkml:trace contextRef="#ctx0" brushRef="#br0" timeOffset="8601.76">6170 12941 440 0,'-11'1'453'0,"1"1"-102"16,2-1-30-16,1 1-98 0,7-2 6 0,-12 2-85 15,12-2-3-15,-8 1-43 0,8-1 47 0,0 0-39 16,8 3 43-16,1-3-31 0,6 0 17 0,5 0-9 15,8 0 6-15,10-1-16 0,4-1 15 0,6 1-20 16,13 1 2-16,2-2-22 0,4 2-8 0,0-1-25 16,2 1 0-16,0 0-16 0,3 0-1 0,-2 1-18 15,2-1-5-15,0 0-3 0,-3 0 10 0,0 0-13 16,0-1 4-16,-3 0-8 0,1 0 8 0,-3-1-10 16,1 1 7-16,-4 0-7 0,-2-1 5 0,-3 0-2 15,-9 1 10-15,-2-1-7 0,-4 0 16 0,-2 2 12 0,-8 0 5 16,-3-3-7-16,-4 3-3 0,-4-1-6 0,-3 0-1 15,-2 0 5-15,-1 1 17 0,-4-2 0 0,-1 2-12 16,-9 0-6-16,8-4-9 0,-8 4-2 16,-1-5-8-16,1 5 4 0,-10-7-9 0,1 1 1 0,0 1-5 15,-3-1-3-15,1-2 1 0,-2 0 0 0,2-1 2 16,0 1 2-16,0-2-5 0,2 2-1 0,2 1-1 16,-1-2-1-16,3 1 3 0,0 2-2 0,2-1 0 15,0 2-3-15,3 5 1 0,0-6-2 0,0 6-1 16,9-3 2-16,-9 3 3 0,12 4 6 0,-2 1 3 15,-1 2-2-15,0 0 1 0,0 1 1 0,-1 2-6 16,-1 0 11-16,0 1-3 0,-2 0 4 0,-1 1 3 16,-1 0-1-16,-2-1-4 0,-1 2 2 0,0-2-2 15,-3 2-1-15,-1 0 0 0,-2 0 0 0,1 1-3 16,-4 0 1-16,2-1-34 0,-3 0-48 0,1-1-40 16,0 0-45-16,-1-1-62 0,3-1-34 0,2-1-23 15,-1-1-38-15,2-2-71 0,1-2-37 0,3-4-83 16,1 7-237-16,-1-7-251 0</inkml:trace>
  <inkml:trace contextRef="#ctx0" brushRef="#br0" timeOffset="9061.32">8987 12502 372 0,'-7'-3'456'0,"7"3"-113"0,-11 0-17 0,11 0-33 16,-6 6-12-16,4 1-34 0,0 1-22 0,-1 3-21 15,3 3 3-15,0 0-25 0,0 3-13 0,3 2-3 0,-1 0-3 16,0 0-20-16,1 0-22 0,0 0-16 16,-2 0-18-16,2-1 17 0,0 0-15 0,0-1-9 0,-2-4-14 15,-1-1-1-15,2-1 32 0,-4 1 25 0,2-4-1 16,-4 1 5-16,3-2-32 0,-5-1-18 0,3-1-9 16,-4-2-8-16,2 0-5 0,5-3 8 0,-13-3-4 15,6 1 2-15,0-4-29 0,-2-3 12 0,2-3-27 16,2-2 12-16,0-5-23 0,1-2-1 0,1-6-16 15,3-2-15-15,3-4-9 0,1-2-1 0,2 0 4 0,4 1 6 16,1-1-13-16,2 4 9 0,2 2-33 0,2 1 18 16,3 4-56-16,0 4-13 0,2 2-19 0,-1 2-39 15,-1 6-61-15,-3 3-29 0,1 4-19 16,-4 1-57-16,2 3-40 0,-2 2-58 0,-1 0-445 0,-4 4-441 16</inkml:trace>
  <inkml:trace contextRef="#ctx0" brushRef="#br0" timeOffset="9219.33">8997 12709 191 0,'-12'11'510'0,"0"-1"-60"16,4 0-87-16,-1-3-66 0,2-1-65 0,2-1-31 15,-1-1-44-15,6-4-30 0,0 0-25 0,4 6-22 16,-4-6-14-16,17-1-23 0,-4 0 1 0,2-1-6 16,5-1-9-16,1 0-32 0,3-1-26 0,3-1-62 15,-2 1-50-15,-1-1-81 0,3 0-68 0,-3 0-107 16,0-1-152-16,-2 1-58 0</inkml:trace>
  <inkml:trace contextRef="#ctx0" brushRef="#br0" timeOffset="9894.29">9442 12518 420 0,'0'0'467'0,"0"0"-122"0,0 0-39 16,0 0-17-16,0 0-31 0,2 8 11 0,-1 1-71 0,-1 1 29 16,2 2-41-16,-1 3-22 0,0 1 13 15,1 3-3-15,-1-1-10 0,2 1-27 0,-2 0-11 0,1 0-26 16,-1-1-14-16,2 1-2 0,-2-1 30 0,2-2-29 15,-3-2-14-15,3 0-11 0,-3-1-11 0,1-2 14 16,1-1-1-16,-1-2 11 0,-1 1 22 0,-1-2-1 0,-2 0-1 16,2-2-1-16,-2-1 4 0,3-4-21 15,-9 4-12-15,9-4-10 0,-8-1-7 0,2-2-14 0,-1-2-12 16,3-4 8-16,-2-3-18 0,1-2 9 16,1-4-13-16,1-7 41 0,1 1-54 0,1-5 5 15,2-4 9-15,2-1-18 0,4-1 14 0,0 2-9 0,3 2 7 16,4 1-7-16,0 3 5 0,0 1-2 0,2 4 9 15,-1 4-13-15,-1 4 2 0,0 1-3 0,1 5 8 16,-3 2-13-16,1 1 12 0,-2 1-1 0,-1 3 1 16,0 2 4-16,-2 2 0 0,-2 0-6 0,-2 3 8 15,-1-1-6-15,-2 1 4 0,-2 3 0 0,0-1 5 16,-4 2-10-16,0 1 10 0,-4 1-13 0,1-1-1 0,-3 2 8 16,-1-2-7-16,1 0-10 0,-2 3-31 15,-1-1-37-15,0 0-61 0,2-3-17 0,-1 1-68 16,0-2-37-16,3 2-43 0,-1-3-16 0,1 0-58 0,3 0-67 15,0-2-72-15,0-1-314 0,4 0-374 0</inkml:trace>
  <inkml:trace contextRef="#ctx0" brushRef="#br0" timeOffset="10121.26">9069 12951 100 0,'-17'9'674'0,"3"-1"-139"0,1-3-121 0,3 0-80 16,2 1-19-16,4-3-26 0,4-3-39 16,-2 5-46-16,2-5-26 0,13 5-30 0,1-5-24 0,3 0-25 15,4 0-20-15,9-2-15 0,6-1-24 0,1 0-93 16,1 0-69-16,1-1-55 0,2-1-132 0,-3 1-142 15,-2-1-411-15,-1 0-410 0</inkml:trace>
  <inkml:trace contextRef="#ctx0" brushRef="#br0" timeOffset="10300.25">9296 13193 106 0,'-20'14'834'0,"3"-2"-144"15,6-3-90-15,0-1-113 0,2-1-24 0,5-1 7 16,3-1-52-16,1-5-20 0,8 6-57 0,2-4-47 0,5-2-66 15,5-2-32-15,5 0-22 0,9-4-55 0,3 1 40 16,1-1-64-16,1-3 20 0,8 0-60 0,-8 0 23 16,2 0-121-16,-3 0-59 0,-1-2-54 0,-2 1-77 15,-3 1-36-15,-1-1-102 0,-7 2-63 0,-3-1-141 16,-1-1-736-16,-4 4-914 0</inkml:trace>
  <inkml:trace contextRef="#ctx0" brushRef="#br0" timeOffset="13918.09">16255 5223 122 0,'-14'-1'492'0,"4"0"-138"16,-1 1-24-16,-2 0-63 0,2 0-31 0,0 1-25 15,0 0-21-15,-2 1-37 0,3-1-45 0,0 1-11 16,2-1-6-16,-1 1-10 0,2 0-34 0,7-2 3 16,-8 3 3-16,8-3 10 0,-3 4-21 0,3-4 50 15,11 7-25-15,1-5 16 0,7 2-25 0,9 1 22 16,12-1 4-16,4 0 4 0,13 1-21 0,7-1-3 15,5-2-10-15,5 2 1 0,5-3-17 0,3 2 2 16,1-1-9-16,17-1 1 0,-15 0-14 0,-1-1 4 16,16 0-10-16,-15 0 4 0,-1-1-12 0,-1 0 9 15,-1-1-14-15,0 1 8 0,-1-1-10 0,0 0 9 16,-4 1-9-16,2-1 8 0,-6 1-6 0,-2-1 14 16,-4-1-9-16,-5 0 6 0,-1 1-6 0,-6 1 3 15,-12-1-7-15,-2 0 4 0,-4 1-8 0,-8-1 10 16,-2-1-5-16,-4 2 34 0,-4 0 5 0,-3 0 10 15,-1 1-13-15,-2-2 1 0,-2 1-7 0,-2 1 7 16,-1-1-17-16,-8 1-3 0,13-1-38 0,-13 1-12 16,0 0-35-16,6-3-30 0,-6 3-62 0,0 0-22 15,-6-3-46-15,6 3-99 0,-10 0-62 0,10 0-514 16,-11-1-466-16</inkml:trace>
  <inkml:trace contextRef="#ctx0" brushRef="#br0" timeOffset="17648.52">14886 6627 34 0,'7'2'170'0,"5"-1"9"16,3 1-79-16,6 1 24 0,6-1-57 16,4-2 29-16,8 0-54 0,5-1 28 0,12 0-47 15,5-2 29-15,4 0-47 0,2-1 29 0,4 0-33 0,-1-1 30 16,1 0-37-16,-1 1 32 0,2-1-52 15,-3 0 25-15,-3 0-17 0,0 0-17 0,-7 2-11 0,1-1-30 16,-7-1-35-16,-8 3-122 0,-4-2 76 0</inkml:trace>
  <inkml:trace contextRef="#ctx0" brushRef="#br0" timeOffset="31194.45">11393 4368 297 0,'-3'-8'434'0,"3"8"-133"0,0 0-69 0,0 0-48 16,0 0-30-16,0 0-24 0,3 6-15 0,-3 2 15 0,0 2-8 15,1 1-38-15,1 2 27 0,-1 1-25 0,1 1-2 16,-1 2 26-16,-1 2-21 0,2-1 4 0,-1 1-26 15,0 0 0-15,-1-1-22 0,2 0 0 0,-2 1-20 16,1-2 11-16,-1-2-21 0,0 2 18 0,2-3-21 16,-2 2 20-16,1-2-27 0,-1-1 20 0,0-1-15 15,1-1-17-15,-1-1-46 0,0-1 0 0,0-1 2 16,0-3 22-16,-1 1-32 0,1-6-90 0,-4 8-36 16,4-8-55-16,-7 1-74 0,7-1-321 0,-12-5-148 15</inkml:trace>
  <inkml:trace contextRef="#ctx0" brushRef="#br0" timeOffset="31444.45">11233 4562 301 0,'-5'3'291'0,"1"2"-40"0,1 1-21 15,-1 3 18-15,4 1-59 0,-1 2-20 0,1 2 27 0,1-1-36 16,3 3-12-16,3 0 44 0,2 2-27 16,2-1 18-16,2-1-10 0,2-1 3 0,2-1 7 15,1-1 36-15,2-2-25 0,1 0-1 0,2-3-12 0,-1-1 0 16,-1-1-31-16,-1-3-2 0,-2 1 0 0,-1-3-7 15,-1-1-21-15,-1-1-3 0,-2-1-9 0,1-2-14 16,-3-1-19-16,1 1-16 0,-2-4-21 0,-1 3-13 16,-3-4-15-16,1 2-6 0,-1-1-30 0,-2 1-41 15,-1-1-58-15,0 1-40 0,-1 0-38 16,0 0-99-16,-1 0-53 0,-1 2-62 0,0-1-101 0,2 1-77 16,-4-1-252-16,2-1-392 0</inkml:trace>
  <inkml:trace contextRef="#ctx0" brushRef="#br0" timeOffset="32170.7">11366 3664 361 0,'-1'-3'372'0,"1"3"-106"0,-3-5-71 0,3 5-43 16,0 0-56-16,0 0 5 0,-7 2 21 0,7-2-7 16,-1 9-23-16,-1-2-6 0,2 1 54 0,0-1-20 15,3 2-24-15,0 0-6 0,1 1 25 0,2 1-9 16,1-3 4-16,1 4-7 0,2-2 24 0,4 0-24 16,-4-2 5-16,4 2-25 0,0-3 24 0,0 0-20 15,-2-1 19-15,0-3 6 0,1 1-11 0,-2-2-10 16,0-1 7-16,1-1-10 0,-2-1-8 0,-2 0-19 15,3-4-5-15,-1 1-15 0,-1-3-13 16,-1-1-4-16,-1-1-4 0,-1-2-8 0,-1 1-3 0,0-2-1 16,-1 0-4-16,-1 2-1 0,-1-1-3 0,1 2-2 15,0 2-4-15,0 0-6 0,-2 0-8 0,2 3-2 16,-3 4 6-16,4-4-4 0,-4 4 9 0,5 4 3 16,-3 3-2-16,1 0 2 0,0 4 4 0,3 0 2 15,-2 5 2-15,0 0-2 0,0 3 7 0,-1 3-4 0,1 1 7 16,1-1 3-16,-3 2-5 0,1 1 1 15,0 1-2-15,-3-2 2 0,0 2-1 0,0-1 2 16,-3 1-3-16,-1-2 10 0,1-2-4 0,-2 1 49 0,-1-3-15 16,0-1 16-16,-1-4 15 0,2-1 32 15,-4 0 9-15,2-2 8 0,-3-3 23 0,3 0-2 16,-3-2-15-16,-1-1 13 0,3-5 8 0,-2 0-23 0,-1-2-21 16,-1-3-18-16,-2-4-8 0,3-2-21 0,-2-2-13 15,-1-3-8-15,4-3-16 0,-1 0-16 0,4-3 3 16,1 1-40-16,-1-2-12 0,3 2-22 0,1 0-54 15,3 3-6-15,-1-1-5 0,1 3-28 0,1 1 9 16,-1 0-47-16,2 3-18 0,-1 1-60 0,-1 1-45 16,0 0-50-16,4 2-24 0,-2 1 1 0,1 1-35 15,-3 5-63-15,5-5-275 0,-5 5-274 0</inkml:trace>
  <inkml:trace contextRef="#ctx0" brushRef="#br0" timeOffset="32618.7">11462 3409 202 0,'-3'-5'331'16,"3"5"-94"-16,0 0-59 0,0 0-31 0,-7 2 23 15,6 2 3-15,-2 3 20 0,0 1 7 0,0 2-12 16,1 1-3-16,0 1-42 0,-1 0-26 0,2 1 8 16,-2 0-16-16,2-1-13 0,-1 1-12 0,-1-1-12 15,2 0 11-15,0-2-12 0,-1 1-12 0,2-2-7 16,-1-1-8-16,-2-1 22 0,3-1 10 0,0-1 39 16,0 1 44-16,0-6 0 0,-1 6-30 0,1-6-18 15,0 0-28-15,0 0-14 0,1-11-5 0,2 5-23 16,-2-4-8-16,2-1-13 0,1-2 2 0,-1 1-11 15,1 0 0-15,1-1-7 0,-3 2 7 0,3 0-5 16,-1 1 19-16,-1 1-14 0,-2 1 6 0,3 2-14 16,-1-1 0-16,-1 1-12 0,0 3 9 0,1-2 7 15,1 2 15-15,-4 3 3 0,10-4 22 0,-10 4-15 16,12 0 9-16,-12 0-16 0,15 2 6 0,-8 0-16 0,4 3-7 16,-2 0-34-16,1 0-28 0,-1 3-83 15,3 0-62-15,-1 3-58 0,0 1-47 0,-1-1-121 16,1 5-125-16,-1-2-331 0,0 0-437 0</inkml:trace>
  <inkml:trace contextRef="#ctx0" brushRef="#br0" timeOffset="34473.31">12155 3966 279 0,'-7'-5'429'0,"7"5"-30"0,-8-2-62 15,8 2-32-15,-5-1-21 0,5 1-19 0,0 0-28 16,-7-3-18-16,7 3-39 0,0 0-27 0,0-7-25 15,3 4-31-15,4-2-1 0,3-1-25 0,4-2 14 0,7-2-10 16,6-1 4-16,1-2-16 0,3 1-1 16,2 0-18-16,0 1-5 0,1-1-11 0,0 1-2 15,1 1-34-15,-4 0-12 0,0 2-54 0,-7 2-30 16,0-1-51-16,-4 2-39 0,-2 1-72 0,-4 2-45 0,0 0 3 16,-4 1-51-16,0 1-332 0,-2 2-198 15</inkml:trace>
  <inkml:trace contextRef="#ctx0" brushRef="#br0" timeOffset="34636.31">12400 3981 366 0,'-25'14'325'0,"1"-1"-45"0,4-3-40 0,6-1-11 15,1-1-51-15,2-2-8 0,1-1-34 16,3 1 24-16,0-1-4 0,4-2 18 0,3-3 7 0,0 6-24 16,0-6 7-16,13 1-39 0,-3-2 3 0,4 0-27 15,4-4-2-15,1 2-30 0,2 0 1 0,1-2-65 16,2 0 7-16,-5 0-38 0,0 1-28 0,0-1-38 15,-3 0-21-15,1-2-37 0,-1 2-34 0,-2 0-51 16,-3-2-2-16,-1 1-99 0,-3-1-45 0,0 0-156 16,-3 0-42-16</inkml:trace>
  <inkml:trace contextRef="#ctx0" brushRef="#br0" timeOffset="34855.19">12503 3779 263 0,'-3'-10'319'15,"2"1"-73"-15,-1 3-40 0,2 0-44 0,3 0-12 16,0 0-23-16,1 3-10 0,2 1 10 0,-6 2-16 15,14 0-5-15,-6 3-7 0,1 2-15 0,1 2-15 16,0 2-8-16,-1 2 6 0,1 3-32 0,0 2 14 16,-1 2-22-16,-1 1 9 0,-1 2-6 0,-3 0 6 15,1 3-19-15,-4 1 5 0,-1-1-10 0,-3 2 10 16,0 1-15-16,-2 3 13 0,-4-1-13 0,-1 0 11 16,1-2-10-16,-3-1 9 0,-2-2-13 0,0-1 8 15,1-2-30-15,1-4-36 0,-1 0-40 0,0-2-65 16,2-4-90-16,-3-1-115 0,4-2-184 0,0-1-58 15</inkml:trace>
  <inkml:trace contextRef="#ctx0" brushRef="#br0" timeOffset="35442.19">13379 3583 117 0,'-3'3'354'16,"3"-3"-25"-16,2 9-73 0,-1-3-6 0,1 1-51 0,0 2-37 15,1 3 26-15,0 0-14 0,0 1 15 16,1 2-21-16,0 1-42 0,-1-1-6 0,1 0 6 0,-1 1-14 16,1 0-28-16,-1-1 33 0,1 2-3 15,-1-4-7-15,-1 1 23 0,-1-2-9 0,2 0-22 0,-2 0-16 16,1 0-13-16,-1-2-10 0,-1 0 23 0,3-1-2 16,-2-1 19-16,-1 1 11 0,2-2-8 15,-1-1 0-15,-1 1 0 0,3-1 4 0,-2-1 4 0,2-2 2 16,1 2-5-16,1-2-13 0,0 1 5 0,2-3-39 15,0 0 8-15,3 1-29 0,0-2 14 0,1-2-31 16,3 1 17-16,-1 1-31 0,1-2 0 0,-3 0-23 16,2 0-38-16,1 0-43 0,-3 0-40 0,2-1-51 15,-3 1-41-15,-2-1-56 0,2 1-28 0,-1 1-38 16,-1-3-108-16,-1 1-49 0,-1-1-393 0,-2 1-464 16</inkml:trace>
  <inkml:trace contextRef="#ctx0" brushRef="#br0" timeOffset="35640.19">13514 3838 613 0,'0'0'517'0,"-11"0"-76"15,11 0-84-15,0 0-49 0,-10-1-87 0,10 1-34 16,0 0-56-16,0-5-9 0,0 5-38 0,10-7-6 16,-1 3-26-16,0-1-11 0,3 2-5 0,0-3-7 15,0 2-41-15,0 1-28 0,-2-3-39 0,3 2-32 16,-3 0-41-16,-2 0-35 0,1 1-40 0,-2-1-129 15,-2-1-291-15,-2 1-158 0</inkml:trace>
  <inkml:trace contextRef="#ctx0" brushRef="#br0" timeOffset="35793.19">13427 3685 533 0,'-14'-3'453'16,"3"1"-54"-16,1-1-28 0,1 0-39 0,2 0-25 15,-1-1-52-15,2 1-50 0,2 0-47 0,1-2-31 16,2-1-13-16,1 0-38 0,4-1-1 0,0 1-28 15,5-2 2-15,3 0-24 0,1 1 11 0,5 0-40 16,2-1-20-16,4 1-36 0,-3 1-26 0,3-1-24 16,0 2-37-16,0 1-24 0,-3 0-51 0,0 3-31 0,0-2-54 15,0 1-63-15,1-1-194 0,-3 2-79 0</inkml:trace>
  <inkml:trace contextRef="#ctx0" brushRef="#br0" timeOffset="36529.99">13893 3556 388 0,'7'7'302'0,"0"1"1"0,0 2-52 16,3 0-56-16,0 1-27 0,-1 3 1 15,2 1-33-15,-1 2-27 0,0-1-16 0,-1 2-17 0,0-2-35 16,-2-2 9-16,-1 1-22 0,-1 0 12 0,-1-2 19 16,-1 0 11-16,1-1-22 0,-4-2 14 0,0 0 13 15,2-2-18-15,-4 1 13 0,1-1-1 0,-2-1 20 16,0-1-7-16,-1-3 15 0,4-3-27 0,-7 6 7 15,7-6-23-15,-8 1 6 0,8-1-31 0,-9-5 13 16,6 2-26-16,2-3 10 0,-2 0-27 0,3-2 17 16,0 1-27-16,0-3 20 0,3 2-19 0,0-3 15 15,1 1-19-15,3-2 16 0,0 0-15 16,3-2 1-16,0 3-9 0,2-3 10 0,3 1-3 0,-1-2 6 16,1 3-4-16,-2 2 5 0,0-1-1 0,-1 2 1 15,1 0 0-15,-2 3-3 0,0 0 11 0,-1 1-7 16,2 0 1-16,-3 3 2 0,0 1 1 0,-1 1 2 15,2 2 2-15,-1 1 1 0,-1 0-5 0,1 3 4 16,-1 1-5-16,-1-1 5 0,0 3-2 0,-1-1 0 16,-1 1 4-16,1 0-2 0,-2 1 3 0,-1-2-6 15,0 0 4-15,0 0-6 0,-2 0 22 0,0-2-16 16,1 2 16-16,-2-3-15 0,0 1 44 0,-2-1 4 16,1 0 32-16,1-5 17 0,-3 8 3 0,3-8-25 15,-7 3 4-15,7-3-20 0,0 0-5 0,-10 0-14 16,10 0-8-16,-5-3-6 0,5 3-2 0,-6-7-18 15,6 2 6-15,-1-1-16 0,1 1-9 0,1-3-3 16,2 1-19-16,0-3 2 0,2 2-17 0,0-3-6 16,0 1-4-16,4-3-9 0,-1 2-10 0,2 0 10 15,0 0 8-15,-2 1 4 0,1 2 6 0,-1 0 9 16,1 0 22-16,-2 1-16 0,1 0 20 0,-1 2-13 16,-1 1 18-16,-1 0-16 0,1 1 16 0,0 0-20 0,-6 3 9 15,8-2 1-15,-8 2 4 0,10 2 4 16,-10-2-2-16,7 5 5 0,-3 0-1 0,-1 1 4 15,3 0 1-15,-1-1-3 0,0 3 17 0,0 0-4 16,2 0 3-16,0 0-3 0,0 0 0 0,0 0 11 16,2-1 3-16,-2 0-1 0,1 0-9 0,-1-1 7 15,2-1 42-15,-2 0 0 0,-2-1 29 0,3-1 30 16,-3-1 28-16,-5-2-30 0,10 3-17 0,-10-3-29 16,7-3 0-16,-7 3-31 0,6-8 0 0,-5 5-16 15,-1-4 3-15,0 1-13 0,-3-2 1 0,-1-1-10 16,1 1 2-16,-4 0-9 0,0-1 4 0,-1 0-46 15,-2 1-41-15,0 2-76 0,-1 0-28 0,-2 1-46 16,3 1-35-16,-4 0-31 0,3 1-25 0,-2 1-45 16,3 0-42-16,0 0-269 0,2 1-189 0</inkml:trace>
  <inkml:trace contextRef="#ctx0" brushRef="#br0" timeOffset="36792.06">14585 3524 346 0,'12'6'324'0,"1"-1"-52"0,0 2-3 0,-2 1-65 16,2 1-53-16,-3 0-18 0,0 1 22 0,-2 2-28 0,-1-1-19 16,0 0-21-16,-3-1-12 0,0-1-14 15,1 2-5-15,-2-3 52 0,-1 0-6 0,-2 0 14 16,3 0 13-16,-3-2 40 0,2-1 26 0,-2-5 56 16,1 8 5-16,-1-8-30 0,0 6-25 0,0-6-4 0,0 0-38 15,0 0-17-15,0 0-38 0,-1-7-12 16,1 7-27-16,1-11-4 0,0 4-19 0,-1-1-3 15,3 0-17-15,0-2-5 0,1-1-32 0,0 2-24 16,2-2-58-16,0 1-37 0,1 0-58 16,0 1-29-16,1 1-76 0,1-1-41 0,-1 2-32 15,2 0-41-15,1 1-74 0,-1 0-295 0,3-1-301 0</inkml:trace>
  <inkml:trace contextRef="#ctx0" brushRef="#br0" timeOffset="36938.99">15027 3516 152 0,'0'0'481'0,"10"1"-137"16,-10-1-69-16,11-1-69 0,-11 1-37 0,17-1-28 16,-7 0-26-16,0 1-27 0,0-1-51 0,1 1-49 0,-1-2-55 15,0 2-71-15,-2 0-27 0,3 3-52 0,-5-2-228 16,1 1 82-16</inkml:trace>
  <inkml:trace contextRef="#ctx0" brushRef="#br0" timeOffset="37052.99">15105 3619 149 0,'-9'9'281'0,"1"-3"-72"15,2 0-56-15,0-1-30 0,2 0-19 0,1 0 89 0,3-5 6 0,-2 7 8 16,2-7-26-16,7 7-32 0,0-4-25 16,1-1-22-16,6 0-18 0,-1-1-34 0,2 1-57 0,2-2-72 15,0 1-91-15,4-2-119 0,2-1-261 0,-1 0-62 16</inkml:trace>
  <inkml:trace contextRef="#ctx0" brushRef="#br0" timeOffset="37686.62">16202 3061 128 0,'-6'-1'367'16,"6"1"-93"-16,-10-4-47 0,10 4-60 0,-12-1-32 15,12 1-38-15,-16 0-11 0,9 2-25 0,-3-1-3 16,3 4-28-16,0-2 2 0,0 2-19 0,0 4 9 15,0-1-4-15,1 2 89 0,1 4-45 0,1 2 13 16,-1 2 32-16,2 2-19 0,1 4 38 0,0 0-27 16,1 3 19-16,-1 1-5 0,2-1-22 0,3 3 14 15,-3-3-15-15,2 2-11 0,-1-1 25 0,3 4-11 16,1-1 2-16,0-6 9 0,-1 1 14 0,2-3 2 16,1 0-10-16,3-1-3 0,-2-1 10 0,1-2 0 15,-1-1 1-15,2-1 20 0,-1-2-16 0,-1-2 4 16,2-1-13-16,-2-1 18 0,1-2-4 0,-1-1-18 15,1-1 0-15,-1-1-25 0,-1 0 1 0,0-3-19 16,2 1-13-16,-2-2-7 0,1 1-9 0,-1-2-26 16,-7-1-69-16,16-1-57 0,-8 0-79 0,1-1-37 15,-1-1-79-15,3-2-28 0,-1 0-75 0,1 0-40 16,2-4-82-16,1 1-372 0,-1-2-473 0</inkml:trace>
  <inkml:trace contextRef="#ctx0" brushRef="#br0" timeOffset="38187.35">16610 3289 270 0,'-1'-5'553'0,"1"5"-139"0,-3-7-111 0,3 7-63 16,-3-5-47-16,3 5-34 0,0 0-15 16,0 0-26-16,-7 5-27 0,7-5-18 0,-1 9-10 15,1-4 15-15,0 2-8 0,1 0 43 0,2 1-7 16,1 2 4-16,-1 1-3 0,4-2 1 0,2 1-25 15,0 1 6-15,1 0-15 0,0-2 7 0,1 0-2 0,-1-1 2 16,0-2-5-16,-1-1 13 0,-1 1 22 0,0-2 18 16,2-2-35-16,-1-1-4 0,-1-1-30 0,1-2 1 15,-1-1-26-15,2-2-7 0,-3-3-13 0,3 2-6 16,-2-4-29-16,1-1 0 0,-1 1-9 16,-1 1-2-16,0-2 6 0,-1 3 1 0,0 0 3 0,-1 0-1 15,-2 3-6-15,3 0-1 0,-1 1 0 0,-5 4 4 16,10-3 5-16,-10 3 1 0,11 6 8 0,-4 1 0 15,2 2 14-15,-1 4-3 0,1 5 9 0,-1 2-1 16,1 2 24-16,-1 4-12 0,-1 0 4 0,0-1-9 16,-2 0-4-16,-3 1 3 0,1 1-3 0,-3-3 11 15,-1 1-12-15,-1-1 8 0,-2 0-10 0,-2-3 16 16,1 0 10-16,-4-3 29 0,2-3-1 0,-1-1 33 0,-2-2 4 16,-1-1 19-16,-2-2 6 0,3-2-1 15,0-3 17-15,-2-2-17 0,-1 0-18 0,3-4-6 16,-3-1-4-16,2-2-21 0,-1-2 21 0,0-2-45 15,2-2 12-15,1-1-51 0,1-1 16 0,4-2-67 0,0 1 1 16,3 0-52-16,1-1-66 0,1 1-17 16,3-3-33-16,0 0-51 0,4 2-41 0,1-2-16 15,3 1-43-15,0 2-79 0,4 0-24 0,-1 1-95 0,4 2-286 16,0-2-384-16</inkml:trace>
  <inkml:trace contextRef="#ctx0" brushRef="#br0" timeOffset="38390.35">17272 3395 519 0,'0'0'528'16,"0"0"-109"-16,6 3-62 0,-6-3-58 0,11 0-27 16,-4 1-68-16,3-2-21 0,4 1-49 0,0-2-12 15,2 1-44-15,-1-1-9 0,6 0-61 0,-2 0-38 16,0 1-55-16,1-3-83 0,-3 2-47 0,3-3-89 15,-2 2-98-15,-1-2-223 0,-2-2-137 0</inkml:trace>
  <inkml:trace contextRef="#ctx0" brushRef="#br0" timeOffset="38832.49">17641 3201 330 0,'-1'-8'444'0,"1"8"-83"0,0 0-53 0,-3-3-64 0,3 3-47 15,-6 4-29-15,4 0 42 0,0 2-37 16,-2 0-39-16,3 2-30 0,-1 1-12 0,2-1 47 15,0 2-31-15,2 1 13 0,0 1 26 0,3 0-2 0,0-1-23 16,2 2-1-16,2-2-19 0,-1 0-8 0,2-2-18 16,1 0-2-16,-1-2-2 0,0-1 13 0,0-2-15 15,1-1 6-15,-1-3-32 0,-1 0 12 0,0-1-17 16,3-2-17-16,-4-4-19 0,3 0-40 0,-1-3 1 16,0 0-40-16,-3-3 6 0,2 0 8 0,-2 1 15 15,0-1 7-15,-2 2 0 0,0 1 16 0,0 1 0 16,-1 1-1-16,-1 2-9 0,0 0 3 0,1 3-1 15,-4 3 2-15,0 0 10 0,9 1 1 0,-6 3 4 16,-1 4 4-16,1 2 25 0,-1 2 18 0,0 2 0 16,1 4 2-16,-1 1 10 0,0 4-11 0,1 2 3 15,0 1-13-15,0-2 10 0,-2 3-12 0,1-2 4 16,-1 1-4-16,-1-4 13 0,-1-1-10 0,-1 0 1 16,-2-1-7-16,1-2 4 0,-1-2-8 0,-2-1 10 15,-1-1-8-15,0-2 31 0,0-2-7 0,0-2 22 16,0-2-14-16,-1-2 19 0,-1-1-21 0,2-3 29 15,-1 0-28-15,-1-4 7 0,-1-2-26 0,2-2 3 16,-2-4-17-16,3-1 12 0,-1-1-23 0,-1-3 11 16,1-1-28-16,2 1-12 0,-1 1-30 0,3-1 16 15,-2 1-23-15,3 1-23 0,-1-2-18 0,1 6-9 0,-1-2-55 16,3 0 14-16,-1 1-18 0,1 1-21 16,-2 1-24-16,3 0-58 0,0 1-42 0,0-1-65 0,0 1-425 15,0-1-340-15</inkml:trace>
  <inkml:trace contextRef="#ctx0" brushRef="#br0" timeOffset="39220.72">17669 2843 267 0,'0'0'335'16,"0"0"0"-16,-7 4-1 0,5 3-50 0,-1-1-38 15,-1 2-7-15,-1 1-33 0,1 1-27 0,0 1-45 16,0-1 11-16,-2 1-10 0,3 0-28 0,-2 1-5 16,0-1 24-16,1-2 3 0,1 1-24 0,1-3-18 15,-1 0-13-15,0-1-12 0,0 0 34 0,2-1 27 0,1-5 29 16,-3 7-15-16,3-7-23 0,0 0-26 16,0 0-20-16,0 0-8 0,4-8-18 0,-1 1-12 0,1-2-3 15,2-2-13-15,-1 1-2 0,1-3 8 16,1 1-17-16,-1 1 13 0,-1-1-2 15,1 3 35-15,-2 0-13 0,0 0 23 0,1 3-26 0,-1-2 2 0,-1 2-22 16,-2 0-3-16,3 2-17 0,-4 4 18 16,7-3-14-16,-7 3 11 0,0 0-13 0,12 1 12 0,-7 1-17 15,1 3 12-15,0 1-53 0,1 1-10 16,0 1-42-16,1 1-34 0,2 1-1 0,0 2-67 16,0 0-17-16,1-1-13 0,0 2-60 0,-1-2-84 15,1 0-55-15,2 0-395 0,-2 0-366 0</inkml:trace>
  <inkml:trace contextRef="#ctx0" brushRef="#br0" timeOffset="39750.37">18098 2946 342 0,'0'0'476'0,"0"0"-105"0,0 0-65 16,0 0-50-16,0 0-31 0,0 0-31 0,1-3-33 15,-1 3-41-15,0 0-1 0,11 0-8 16,-11 0-10-16,12 2 9 0,-5 1-16 0,1-2-14 0,-1 3-15 15,3-3 0-15,-3 3 9 0,3-1-5 0,-2 1-13 16,1-1-14-16,-2 1-3 0,1-1 5 0,-1 1-6 16,-1 0 11-16,1-1 8 0,-1 1-8 0,-1 1-12 15,0-1-6-15,0 0-8 0,-1 0-1 0,1 1-6 16,-1-1-1-16,0 0-5 0,-1 1 1 0,0 0-2 16,0 1-4-16,-1-1 1 0,1 1 0 0,-1 0-4 15,0 2 1-15,0-1 1 0,-1 2-1 16,1-1 0-16,-1 4 3 0,0 0 0 0,2 1-7 0,0 1 4 15,-2 1 0-15,2 2 5 0,2-1 4 0,-1 3-6 16,-1-1 6-16,2 4-3 0,1-1 7 0,-2 1-7 16,2 0 39-16,-1 1-9 0,-2-1 1 0,3-1 15 15,-3-3-2-15,-1 1-5 0,1-1 34 0,-1-1-23 16,-1-3 10-16,-2 1-17 0,1-3 31 0,-2 1 0 16,-1-3 26-16,-1 0-4 0,-1-1-9 0,-2-3-16 0,-2 0-18 15,-1-3-9-15,-1-1-9 0,-2 0-5 16,-1-2-46-16,-3-1-130 0,-1 0-98 0,-5 0-131 15,-2-2-158-15,-3 1-753 0,-2 0-883 0</inkml:trace>
  <inkml:trace contextRef="#ctx0" brushRef="#br0" timeOffset="97582.14">9163 5189 448 0,'0'0'448'0,"5"-4"-83"16,-5 4-49-16,2-4-49 0,-2 4-38 0,5-7-5 16,-4 2-17-16,2 0 9 0,-2 0-18 0,2-1-24 15,0-1-4-15,0-2-12 0,1 1-26 0,-1-1 1 0,1-2-11 16,0-1 21-16,-1-1-33 0,3-2-6 16,-1 0-33-16,0-2 0 0,0-4-26 0,-1 0 3 15,1-2-24-15,-1-2 10 0,-1-2-24 0,-1-5 10 0,1-3-13 16,-3-1 9-16,0 0-17 0,0-3 17 15,-4 1 9-15,3-1-18 0,-5 2 12 0,2-3-16 16,-3 2 11-16,-2-7-17 0,-2 2 11 0,1-1-15 0,0 2 12 16,-2-1-14-16,0 1-14 0,0 2-10 0,0 6 14 15,3-2-7-15,-3 3 15 0,1-2-8 0,1 3 12 16,0 0-7-16,-1-2 7 0,1 4-7 0,0-1 2 16,2 1 2-16,-1 0 3 0,2 1 1 0,0-1 0 15,0 2-1-15,3 3-1 0,-2 1 2 0,2 0-2 16,1 1 2-16,-1 0 1 0,1 2-20 0,1 2 3 15,0 0 1-15,-1 3 9 0,2-1 5 0,-2 3-3 16,2 0 2-16,-1 2 1 0,1 1 1 16,-2 1 0-16,3 0 2 0,-1 2-6 0,-1 1 7 0,2 0-6 15,-1 1-11-15,-1 1-11 0,2 5 7 0,-1-8-4 0,1 8 11 16,-1-5-7-16,1 5 11 0,0 0-4 16,-6 3 8-16,3 2-2 0,-1-1 7 0,-2 2-11 15,-1 2 11-15,0 1 0 0,-3 1 0 0,-1 1-2 16,1 1 8-16,-2 0-3 0,-4 1-3 0,3-2 4 15,1 0-2-15,-1 0 4 0,0-2-2 0,-1 0 3 0,2-3 1 16,2 1 0-16,-2-1 5 0,3-1 3 16,0-2-3-16,1 0 0 0,-1-1 0 0,9-2-3 0,-12-2 6 15,6-1 2-15,0-2-4 0,2-3-2 0,4 0-8 16,1-4 3-16,4-3-4 0,0 0 5 0,5-4-9 16,3 1 3-16,2-3-4 0,1 0-4 0,2 2 5 15,-1 3-2-15,1 1-11 0,1 3 8 0,-1 1-8 16,5 4 10-16,-1 0-6 0,-2 4 7 0,0 0-4 15,-1 3 13-15,2 2-8 0,-1 1 10 0,3 2-8 16,-1 3 19-16,-1 0-9 0,-1 0-7 0,1 3 4 16,0 0 2-16,0 1 1 0,-2 1-3 0,-1-1 5 15,0 2-3-15,-1-1-60 0,-1 0-19 0,-2 1-47 16,-3-3-29-16,0-1-40 0,-1 2-46 0,-3-2-14 16,0 0-74-16,-1-1-89 0,-3-2-276 0,0 1-197 15</inkml:trace>
  <inkml:trace contextRef="#ctx0" brushRef="#br0" timeOffset="100767.53">5925 3396 105 0,'0'0'462'16,"0"-9"-105"-16,0 9-13 0,0-10-69 0,0 10-53 15,0-6-48-15,0 6-45 0,0 0-30 0,4-5-20 16,-4 5 26-16,5 5-19 0,-1 3 22 0,0 1-18 15,0 2-15-15,3 5-12 0,-2 0 9 0,0 5 14 16,2 1-10-16,-1-1-10 0,0 0-12 0,-1 1-12 16,1 2 64-16,-2-4-17 0,3 0-18 0,-3-1-16 15,-1-3-7-15,1 2-7 0,-1-2-9 0,0-4-6 16,0 1 0-16,-2-2-3 0,1-1-3 0,-1-1 6 16,-1-2 72-16,3 1 50 0,-2-2 45 0,-1-1 35 15,0 0-47-15,0-5-31 0,-4 3-28 0,4-3-25 0,-6-3-17 16,-1-1-21-16,2-4-11 0,-2-4-11 0,0-3-21 15,-2-5-23-15,2-9-9 0,0-3-21 16,0 0-13-16,4-1 14 0,2-1-19 0,1 4-5 0,1-2 4 16,2 1 7-16,1 4-12 0,3 3-7 0,0 2 8 15,0 1 0-15,5 4-7 0,0 1-3 0,1 3 11 16,1 3 1-16,0 1 14 0,-3 5 9 16,2 2 3-16,0 0-7 0,-3 2 8 0,2 3 3 0,-2 1 4 15,0 2-9-15,-1 2-9 0,-2 0-10 0,-2 1-6 16,1 1 16-16,-3 1-2 0,-2 2 6 15,-1 0 7-15,-3 0 7 0,0-1 5 0,-1 1 5 0,-3-3 3 16,3 1 4-16,-2 0 1 0,-1-3 2 0,0 0 2 16,3-2 1-16,-2 0 26 0,2 0 15 0,0 0-10 15,1-3-11-15,-1 2-4 0,1-2-11 0,0 1-6 16,3-4 2-16,-3 8-2 0,3-8 7 0,0 9 11 16,2-4 7-16,1 1 0 0,2 0-6 0,1 2 0 15,1-1-1-15,1 1 1 0,4 1-3 0,0 1 1 16,0 0 1-16,0 1-2 0,2-2-8 0,-1 1-81 15,3 1-37-15,-4 0-32 0,2-2-34 0,0 0-42 0,-1 0-84 16,0-1-56-16,-2-2-78 0,0-2-244 16,-1 1-191-16</inkml:trace>
  <inkml:trace contextRef="#ctx0" brushRef="#br0" timeOffset="101066.53">6397 3600 471 0,'1'-4'325'0,"2"-1"-18"15,0 0-42-15,1 0-50 0,-1-2-25 0,1 0-33 16,2-1-30-16,-2-1-18 0,3 0-25 0,-4-2-16 16,3 2-11-16,-2-2-10 0,-1 1-12 0,-2-2-23 15,1 1 12-15,-2 2-24 0,-2-1 6 0,1 1 0 16,-5 2-7-16,-1 0 1 0,-1 2-6 0,-1 3-18 16,-1-1 26-16,-1 4-19 0,-2 2 21 0,-1 1-3 15,0 2 1-15,2 1-5 0,-1 2-3 0,0 1 11 16,3 0-11-16,2 2 9 0,1-1 2 0,1 0-2 15,3 0 41-15,-1 1 3 0,4-2-8 0,0-1-5 16,3 2-4-16,0-1 1 0,2-1-5 0,1 0 2 16,1 0-4-16,3-3-3 0,0-1-9 0,1-1 9 15,2-2-5-15,1 0-2 0,0-3-17 0,0-2-38 16,1-2-37-16,2-2-21 0,0-4-46 0,-1-2-41 16,-1-3-62-16,-1-5-50 0,0-2-250 0,-1-1-59 15</inkml:trace>
  <inkml:trace contextRef="#ctx0" brushRef="#br0" timeOffset="101247.53">6556 3382 898 0,'4'-15'317'0,"2"4"-20"0,-2-1 50 0,-1 2-23 15,0 0-67-15,-2 4-68 0,2-1-42 0,-3 7-30 16,2-6 7-16,-2 6-23 0,0 0-14 0,-5 4 20 16,3 2-14-16,-1 1-8 0,0 2 2 15,0 4-8-15,0 0-22 0,-1 4-7 0,1 0-5 0,-1 3-5 16,1 2-7-16,0 2 0 0,-1 1-6 0,1-1-6 16,3 0-6-16,-3 0-80 0,2-2-12 0,1-2-60 15,0 1-14-15,0-2-35 0,0 0-57 0,3-2-24 16,-2-2-76-16,1-2-75 0,-1-1-241 0,3-3-171 15</inkml:trace>
  <inkml:trace contextRef="#ctx0" brushRef="#br0" timeOffset="101563.5">6701 3518 430 0,'3'-5'493'0,"0"0"-108"0,-3 5-104 15,4-6-62-15,-4 6-44 0,4-5-29 0,-4 5 8 16,0 0-36-16,0 0-23 0,3 5-35 0,-3-5 1 15,3 6-8-15,-2-3-11 0,2 2-6 0,0 1-5 0,0 1 3 16,1-1 3-16,0 0 1 0,-1 0-6 16,3 1-6-16,-2-2 0 0,0 0-5 0,2-1 4 15,-2 0 0-15,-4-4-2 0,10 3-3 0,-10-3 0 16,11-2-6-16,-5-2-7 0,-2 0 5 0,3-2-3 0,-1 1-3 16,-1 0 0-16,-2-1 58 0,1 1 63 0,1 0 31 15,-3 2-17-15,1 0-26 0,-3 3-26 0,6-7-28 16,-6 7-22-16,4-4-8 0,-4 4-9 0,0 0-7 15,0 0-2-15,7 3-5 0,-7-3 4 0,2 9 1 16,-1-2-3-16,0 0 5 0,1 2-1 0,-1 2 1 16,1 0-81-16,-1 2-46 0,2 1-57 0,-2 0-20 15,2 1-77-15,-2 0-104 0,2 2-98 0,0-1-318 16,1 0-309-16</inkml:trace>
  <inkml:trace contextRef="#ctx0" brushRef="#br0" timeOffset="102578.5">8711 2984 301 0,'-1'-6'443'16,"1"0"-149"-16,0 6-57 0,-3-6-81 0,3 6-20 16,0 0-40-16,0 0 57 0,0 7-45 0,0 1 57 15,0 1-31-15,1 1 4 0,1 3-60 0,-1 2 40 16,-1-1-26-16,3 2 28 0,-3 3 12 0,4-3-34 15,-2 0-7-15,-1 1-16 0,1-2-4 0,0-1 16 0,-2 0-9 16,2-2-6-16,-1 1-6 0,-1-2 29 0,0-2 21 16,0 1-2-16,2-2-5 0,-2 0 32 15,0-2 5-15,-2-1 43 0,2 1-20 0,-1-1-28 0,1-5-15 16,-4 3-23-16,4-3-23 0,-8-2-11 16,4-2-14-16,0-1-8 0,-2-4-20 0,2-3-19 15,0-4-15-15,1-7-48 0,0-2-21 0,3-3-9 0,2-4-6 16,2-3-12-16,0 3 19 0,5 0 8 0,-1 3 2 15,1 2 12-15,0 5 10 0,0 3 4 0,-1 3 5 16,2 1 1-16,-3 4-36 0,2 2 6 0,-1 2 0 16,-1 2 16-16,0 2 8 0,-7 3 19 0,11 0-5 15,-11 0 5-15,10 7 6 0,-4-3-5 0,-3 2 4 16,-2 3 5-16,1-1 8 0,-2 2-3 0,-2 2-1 16,1 0-6-16,-2 0-9 0,0 1 14 0,-1 0 1 15,0-1 5-15,-2-1-1 0,3 1 3 0,-2-1-2 16,0 0 2-16,1-1 2 0,1 0 0 0,0-2 0 15,2 1 2-15,-2-1 3 0,2 1 0 0,-1-1 0 16,2 0 0-16,0 0 0 0,2 1 5 0,-1-1 3 16,2-1-1-16,0 3-5 0,0-2 5 15,2 1 4-15,0 1-3 0,0-2 4 0,2 0 0 0,0 1 5 16,0-1-35-16,2 1-72 0,-1-2-52 0,-1 1-18 16,2-1-78-16,-1 0-64 0,1-3-63 0,-2 1-404 15,1-2-284-15</inkml:trace>
  <inkml:trace contextRef="#ctx0" brushRef="#br0" timeOffset="103123.26">9085 3002 64 0,'1'-6'459'0,"-1"0"-121"0,0 6-100 0,1-6-38 0,-1 6-65 16,0 0-18-16,0 0-37 0,0 0 1 15,0 0-25-15,0 0 1 0,0 0-23 0,-4 5 23 0,4-5 53 16,3 7 13-16,-3-7-53 0,4 8 48 0,0-3-47 15,-1-2 24-15,1 1-4 0,2 0-34 0,0 0 34 16,-1-2-31-16,0 1 51 0,-5-3-11 0,9 2 12 16,-9-2-38-16,12 0 4 0,-5-2-26 0,-2-1 2 15,1 0-8-15,0-3-9 0,-1 1-7 0,-2-1-10 16,0-1-1-16,0 1-4 0,-2-1-7 0,-1 2 3 16,0 0-12-16,-3 1-5 0,-2 0-4 0,-1 2 3 15,-2 1 0-15,-1 2-1 0,-1 1 3 0,-2 2-5 16,-1 3 0-16,0 2 0 0,2 1 2 0,-2 2 1 15,2-2 0-15,1 3 1 0,3 1 2 0,0-1 0 16,0 1 0-16,4-3 7 0,0 3 0 0,2-1 0 16,0 0 0-16,2-2 1 0,0 0 5 0,1 0 0 15,1 0 22-15,1-1 42 0,0-3-2 0,2 0 16 16,1-2-7-16,1 0-9 0,1-2-16 0,1-3-5 0,1 0-10 16,3-2-8-16,-1-2-3 0,2-3-10 0,3-4-2 15,-1-2-3-15,4-5-31 0,-2-3-25 0,-1 0-6 16,0-5 5-16,-1 0 4 0,0 0 4 15,-3 2 10-15,0 0 0 0,-4 3 3 0,0 3 58 0,-3 3 5 16,0 1 19-16,-1 2-2 0,-2 2-11 0,0 1-16 16,-1 1-17-16,-2 2-5 0,-1 6-1 0,2-6-5 15,-2 6-3-15,0 0 0 0,-6 4 1 0,5 1-2 16,-2 2 6-16,0 0 1 0,0 6-1 0,2-1 0 16,-2 2 5-16,3 3 1 0,-1 1-4 15,-1 0 4-15,2 2 2 0,0-1-11 0,0 1-105 0,0 0 8 16,0 1-38-16,0-2-41 0,0 0 4 0,0-1-53 15,2-2-65-15,-1-2-54 0,-1 0-48 0,1 0-350 16,2-2-245-16</inkml:trace>
  <inkml:trace contextRef="#ctx0" brushRef="#br0" timeOffset="103444.27">9497 3123 376 0,'3'-6'474'0,"-3"6"-117"0,4-3-116 0,-4 3-30 15,0 0-72-15,0 0 3 0,0 0-51 16,2 8 4-16,-2-8-42 0,-2 6 50 0,2-6-21 0,0 9-17 16,0-9-4-16,0 12 12 0,2-6 27 0,-1-1-18 15,-1 2-13-15,4-1-9 0,-2 0-10 0,1-2-5 16,-1 2-6-16,1-3 0 0,-3-3 29 0,7 5 42 16,-7-5-24-16,10 1-17 0,-10-1-9 0,11-3-10 15,-5 0-13-15,0-2-8 0,-1-1-4 0,2 2-5 16,-3-3-7-16,2 2-8 0,0-1 21 0,-2 2 39 15,0-1-7-15,-1 1-11 0,-3 4-18 0,6-6-16 16,-6 6-6-16,5-4-5 0,-5 4 0 0,0 0-4 16,0 0 6-16,6 5 2 0,-6-5-3 0,1 9 1 15,1-4 4-15,-1 3 3 0,-1 0-5 0,0 2 10 16,2 0-5-16,-2 2-91 0,0-1-16 0,0 2-80 16,-2 0-102-16,2 1-107 0,-1-1-532 0,-1 0-485 15</inkml:trace>
  <inkml:trace contextRef="#ctx0" brushRef="#br0" timeOffset="105340.22">10011 3283 535 0,'0'0'398'0,"0"0"-51"0,-4 5-74 0,4-5-52 16,0 0-43-16,0 0-25 0,14-2-9 0,-5 1-28 15,3-2-18-15,1 1-11 0,5-2-16 0,6 0-13 16,2-1-10-16,0 1-21 0,1-1 5 0,1 1-2 16,-1 0-9-16,0 2-9 0,-2-2-49 0,-4 1-74 15,2 0-93-15,-5 2-68 0,-2-1-77 0,-1 0-239 16,-4 1-99-16</inkml:trace>
  <inkml:trace contextRef="#ctx0" brushRef="#br0" timeOffset="105504.21">10162 3254 78 0,'-6'5'179'0,"-1"1"-37"15,2 0-38-15,0-1-17 0,3 0-11 0,-1 0-16 16,0 0 0-16,3-5-20 0,1 9-39 0,2-4-46 15,0-2-88-15,4 0-74 0,0-1 65 0</inkml:trace>
  <inkml:trace contextRef="#ctx0" brushRef="#br0" timeOffset="105911.52">10162 3380 462 0,'-1'3'381'0,"1"-3"-90"16,-2 5-45-16,2-5-77 0,0 0-3 0,7 1-54 16,-7-1 5-16,14-4-24 0,-5 3 1 0,2-3-27 15,6 0 9-15,0-2-34 0,1-2 11 0,3 1-9 0,-1-3-11 16,1 0-7-16,-4-1-1 0,3 0 0 0,-2 0-7 15,-2-1-4-15,-2 0-2 0,-2-1-3 16,-2 0-34-16,-3 1 35 0,0 1-28 0,-1-1 24 16,-3 1-19-16,0 1 34 0,-2 1 4 0,0 1 37 0,-1-1 33 15,0 2 3-15,0 0 28 0,0 2-29 0,0 0-23 16,0 5-44-16,2-9 15 0,-2 9-32 16,0 0 33-16,0 0 7 0,0 0-17 0,-2 8-2 0,2-2-6 15,-1 1-6-15,1 2-2 0,0 1-2 0,0 0-2 16,1 3-3-16,-1 1 1 0,0-1 18 0,0 2-16 15,-1 0 15-15,-2 0-15 0,2 2 10 0,-1-1-19 16,-2 2 16-16,0 0-69 0,-2-1-14 0,-1 2-61 16,0-2-42-16,0-2-60 0,-1 1-76 0,1-2-100 15,-2-2-351-15,2-3-260 0</inkml:trace>
  <inkml:trace contextRef="#ctx0" brushRef="#br0" timeOffset="106383.52">11087 2846 381 0,'-7'-5'396'0,"2"0"-70"0,-1 2-66 0,2 0-59 16,-2 0-43-16,6 3-33 0,-8-5-32 0,8 5-25 16,-9-3-22-16,9 3-15 0,-8 0-5 0,8 0-4 15,-10 9 0-15,9-4-13 0,-2 5-12 0,0 2 22 16,0 1-10-16,2 4 60 0,-1 3-32 0,0 5 31 15,0-1 3-15,-1 2 20 0,3 0-16 0,-4-1-14 16,3 2 13-16,-2-2 14 0,0 1 5 0,2-3 6 16,-1-3 3-16,1 1 13 0,-2-2-35 15,3-2 5-15,0-2-14 0,0-1-1 0,-1 0-16 0,2-1 47 16,-1-2-13-16,0-2-7 0,0 1 15 0,0-1 24 0,3-2-15 16,-2 0 4-16,2-2-30 0,0 1 3 15,1-3-29-15,2 0 2 0,1-1-58 0,1-2-55 16,1 0-62-16,1-2-30 0,1-1-60 0,0 0-39 15,5-3-57-15,-1-1-62 0,1-1-65 0,3-2-407 16,-2-2-383-16</inkml:trace>
  <inkml:trace contextRef="#ctx0" brushRef="#br0" timeOffset="106689.52">11455 2962 334 0,'0'0'384'0,"0"0"-91"0,-10 4-7 15,5 0-82-15,-2 1-2 0,-2 3-74 0,2-1 56 16,-1 2-59-16,1 2 4 0,1-3-30 0,0 3-20 16,2-2-18-16,0 1 41 0,1-1 27 0,3 1-5 15,3 0 1-15,-2-2-15 0,2 1-6 0,1 1 18 16,3-3 7-16,-1 1-15 0,1-2 9 0,-1 0 6 16,-1-1 13-16,2-1 18 0,-1-2 10 0,0 1-31 15,-6-3-23-15,11 0-28 0,-7-3-10 0,2-1-13 16,-2-1-13-16,-1-2-14 0,-2 0-10 0,1-3-6 15,-2 0-11-15,0-1-4 0,-3 1 1 0,1-2-18 16,-2 1-14-16,-3 0-26 0,3 1-25 0,-2 2-44 16,-1-1-50-16,0 2-62 0,0 3-34 0,1 0-34 15,1 0-63-15,-1 2-41 0,6 2-20 0,-7-2-373 16,7 2-320-16</inkml:trace>
  <inkml:trace contextRef="#ctx0" brushRef="#br0" timeOffset="106839.54">11652 3047 164 0,'10'6'485'16,"-3"-3"-34"-16,-1 2-76 0,-2 0-22 0,2 0-52 0,-2 1-12 16,-3 0-62-16,2 1-39 0,-3 0-36 0,0 0-28 15,0 1-22-15,-3 0-20 0,2 0-7 0,-2 1-21 16,0 0-22-16,-1 1-60 0,0-1-46 0,0 2-27 16,-1-3-53-16,1 2-75 0,0 0-75 0,0-3-108 15,-1 2-269-15,3-2-189 0</inkml:trace>
  <inkml:trace contextRef="#ctx0" brushRef="#br0" timeOffset="107385.15">12031 2932 282 0,'10'0'461'0,"-10"0"-53"0,14 3-86 15,-8 0-22-15,-1 0-54 0,0 1-31 0,-1 2-16 16,-3-1-10-16,1 1-2 0,-1 0-27 0,-4 1-6 16,2 1-32-16,-2-2 1 0,-1 1-24 0,-2-1-18 0,2-1-7 15,-2 1-14-15,-1-2-3 0,2 0-10 0,-2 0 27 16,2-1 29-16,5-3-16 0,-11 2-3 16,11-2-15-16,-11-2-10 0,5-1-13 0,3-2-11 0,-1-2-25 15,0 1-1-15,1-2-8 0,3 1-2 0,0-2-3 16,0 1-2-16,0 0-1 0,4 0-1 0,-2 1 0 15,1 0-5-15,1 2 0 0,0 0-4 16,-4 5-3-16,7-5 7 0,-7 5-4 0,11 0 10 0,-5 2 0 16,1 1 1-16,0 2 2 0,0 0 1 0,4 4 1 15,1-1 0-15,0 1 1 0,0 0 3 0,0 0-2 16,2 1 0-16,0 1 3 0,2-4 1 0,-2 2-4 16,-1-1 4-16,1 1 5 0,-2-2-1 0,1-2 1 15,-3-2 8-15,1 2 45 0,-2-4-7 0,-1 0-9 16,2-1-4-16,-3-1-5 0,1-3-8 0,1 0-5 0,-2-2-4 15,0-3-7-15,-1-1-1 0,-1-1-5 16,-2 0 0-16,1-2-3 0,-1 0 1 0,-1-2 10 16,-2 1-17-16,-2 2 13 0,1 0-13 0,-2 0 13 15,-1 2-17-15,-2 1 13 0,2 0-19 0,-2 3 7 16,-1 0-6-16,-1 2 14 0,-1 2-11 0,2 1 9 0,7 1-20 16,-17 0-43-16,9 2-31 0,1 1-43 15,0 2-29-15,0-1-32 0,0 2 14 0,1 2-32 16,2-2-3-16,1 2-26 0,0 0-45 0,2 0-62 0,1 0-78 15,1-2-208-15,1 0-149 0</inkml:trace>
  <inkml:trace contextRef="#ctx0" brushRef="#br0" timeOffset="107687.15">12434 2707 71 0,'6'-8'415'0,"-1"1"-95"0,2 1-48 0,2 0-1 16,-2 1-65-16,1 3 4 0,-1-2-75 0,2 1-13 16,-1 2 6-16,-1 1 14 0,2 0-62 0,-1 1 34 15,-1 2-38-15,2 1 47 0,-1 1 0 0,1 3-18 16,-2-1-7-16,0 2 24 0,1 4 1 0,-2 0 42 0,-1 2-31 16,2 0 27-16,-4 1-12 0,0 1-27 15,1 1 3-15,-1-1 1 0,-3 0-3 0,0-1-5 16,0 1 2-16,-1-1-1 0,-1 0-10 0,-2 1-11 15,-2-2-6-15,-1 1-16 16,-1-3-11-16,-5 1-10 0,-1 0-1 0,-1-1-15 0,-4-3-58 0,1-1-71 16,-3 0-86-16,-2-2-120 0,-2 0-78 0,-2-2-127 15,-1 1-712-15,3-3-823 0</inkml:trace>
  <inkml:trace contextRef="#ctx0" brushRef="#br0" timeOffset="110528.31">9108 3555 15 0,'-8'-5'170'0,"0"-1"-18"0,-1 0-37 0,2 1-4 15,-3 0-19-15,5 0 5 0,-4-1 10 16,2 0-16-16,0 1-14 0,1 1-13 0,-1-1 13 0,2 0 19 15,-1 0-10-15,2 0 19 0,0 0 10 0,-1 2-13 16,5 3-3-16,-5-7-12 0,5 7-18 16,-6-7-19-16,6 7-18 0,-3-4-27 0,3 4-2 15,0 0 1-15,3-5-2 0,-3 5 6 0,11-2-5 0,-2 2-4 16,2 0 2-16,3 3 5 0,0 0-3 0,5-1 3 16,0 3 2-16,4 3-10 0,-1-1-2 15,5 5-12-15,0 2 15 0,0 0-16 0,-2 2 22 0,2 3-10 16,0 2 17-16,2 5-17 0,-1 1 14 0,-1 1 2 15,1 3-2-15,-1-1-5 0,0 3 0 0,-2 1-17 16,2 2 31-16,-2 1-26 0,2 4 25 0,0-1 0 16,1 2-4-16,-1 2 4 0,1 0-10 0,0-1 0 15,0 2 5-15,0 0 10 0,-1 0 2 0,1-1-20 16,0 1 44-16,1 0 17 0,-4 1-15 0,3 0-22 16,-2 0 10-16,-1-1-7 0,0 0-3 0,-2 0 1 15,-1 0 26-15,-2-3-6 0,1 1-5 0,-4-1-11 16,1-2-5-16,-1 0 2 0,-3 0-2 0,2 1-6 15,-3-1 14-15,-2-5 5 0,-1 1-15 0,0-1 6 16,-1 1-14-16,0-1 4 0,-1 0 11 0,2-1 3 0,-3-1-20 16,3-1 17-16,-3-1-25 0,3 0 20 15,-2-1-15-15,2-2 37 0,0-3-7 0,1 2-8 16,-1-1-8-16,0-1 0 0,1 2-8 0,1-3-1 0,-1-1-2 16,-1-2-24-16,0-1 22 0,-1 1-19 0,1-2 20 15,0 2-21-15,0-2 18 0,-3-2-19 0,0-2 19 16,0 1-15-16,0-2 19 0,0 0-26 0,0-1 20 15,-2 0-16-15,0-2 21 0,-1-1-19 0,1 0 21 16,-3 0-19-16,1-2 11 0,0-1-100 0,0 1-12 16,-2-2-31-16,2 0-51 0,-3-6-27 0,0 7-130 15,0-7-415-15,-6 5-268 0</inkml:trace>
  <inkml:trace contextRef="#ctx0" brushRef="#br0" timeOffset="110816.3">10199 5872 278 0,'1'10'326'15,"2"-2"-20"-15,0 1-60 0,2-2 15 0,2 1-19 16,3 1-4-16,2-2 1 0,2-1-39 0,1 1-13 16,3-2-20-16,1-2 16 0,2 0-31 0,0-2 9 0,0-1 2 15,3-1 0-15,4-2-9 0,-2 0-1 0,-1-4-14 16,-1 1-4-16,0-2-1 0,-2-1-5 15,-2-1-22-15,0-3-18 0,-3 0 1 0,-2 0-12 16,-1-3-4-16,0 1-19 0,-5 2-7 0,-1-2-15 0,-1 1 2 16,-1 1-15-16,-2 0 3 0,0 1-11 15,-1 0-7-15,-1 3-37 0,-1-2-33 0,0 2-46 0,1 2-54 16,-1-1-78-16,-1 3-98 0,-1 0-92 0,1 5-37 16,-3-8-519-16,3 8-586 0</inkml:trace>
  <inkml:trace contextRef="#ctx0" brushRef="#br0" timeOffset="112034.37">11217 6700 183 0,'0'0'449'0,"0"-5"-91"0,0 5-61 0,0 0-43 0,0 0-77 15,-3-6-23-15,3 6-66 0,0 0 2 0,0 0-47 0,0 0 19 16,0 0-39-16,0 0 37 0,3 5-3 16,-3-5 6-16,0 7 38 0,4-3-11 0,-4 1-10 0,3 0 30 15,0 2-24-15,0-1-15 0,0 1-7 0,-1-1 16 16,1 1-8-16,1 0-17 0,-1 1-23 0,1-2 24 16,2 2-7-16,-2 0 31 0,3 0 4 0,-1-2 12 15,1 1-28-15,0-1 5 0,-1-1-5 0,-1 0 20 16,2-1 1-16,0-2 3 0,-1 3-3 0,1-5-9 15,-7 0-19-15,17 0 0 0,-10-2-24 0,0-2 2 16,2 1-17-16,0-2 5 0,-2-2-12 0,3-1 1 16,-3-1-6-16,3-1 1 0,-1-1-8 0,-2 3 2 15,1-3-2-15,-1 4-6 0,-1-2 4 0,-2 3-3 16,0 0-4-16,2 0-11 0,-2 2-2 0,-4 4 3 0,7-5 1 16,-7 5-8-16,9 3 17 0,-4 3 0 15,1 0 2-15,0 4-2 0,-1 1 9 0,2 2 0 16,0 2 4-16,0 2-12 0,0 2 13 0,-1 2-3 0,-2 0-1 15,0 1 3-15,-2-3-2 0,-1 2 0 0,-4 3-1 16,-1 0 4-16,-1-1-4 0,-4 0 4 0,-1 1-1 16,-2-2 1-16,-4-1-4 0,3-5 7 15,-2 0 4-15,-2-3 18 0,0-2 16 0,0 0 22 0,2-3 21 16,-1-3-9-16,2-2 0 0,0-1 15 0,1-2-18 16,1-3-13-16,0-2-15 0,1-2-1 0,3-2-10 15,1-4 12-15,4 1-34 0,1-2 19 0,4 0-33 16,2-5 4-16,3 0-43 0,3 0-20 0,1-1-31 15,3-1-69-15,2 1-40 0,-2 3-40 0,1 2-37 16,-1 0-77-16,3 1-40 0,-4 1-58 0,1 2-108 16,-3 2-289-16,1-2-385 0</inkml:trace>
  <inkml:trace contextRef="#ctx0" brushRef="#br0" timeOffset="112409.38">11337 6512 272 0,'0'0'561'16,"-2"-9"-145"-16,2 9-112 0,0-5-58 0,0 5-52 0,0 0-8 16,0 0-17-16,0 0-21 0,-7 5-3 0,6-1-16 15,-2 0-13-15,3-4-32 0,-3 8-4 0,0-4-29 16,3-4 6-16,-4 8-24 0,4-8 10 0,-1 7-16 15,1-7 38-15,-3 5 0 0,3-5 36 0,-3 4 28 16,3-4 30-16,0 0-19 0,0 0-29 0,0 0-25 16,0 0-19-16,0-6-13 0,4 0-9 0,-1-1-13 15,0-2-6-15,4-1-7 0,-3 1-9 0,3-1-1 16,0 1-5-16,-1 0-3 0,0 2-4 0,-1 0-3 16,-2 1-6-16,3 1 1 0,-1 1-1 15,-2 1 3-15,-3 3 1 0,10-1-4 0,-10 1 11 0,13 1-1 16,-6 2 5-16,0 0 2 0,1 2 0 0,-1 1-1 15,3 0-53-15,-1 2-32 0,-1 0-53 0,1 0-17 16,-1 0-62-16,-1 0-31 0,0 1-45 0,0 0-119 16,0-1-460-16,0-1-419 0</inkml:trace>
  <inkml:trace contextRef="#ctx0" brushRef="#br0" timeOffset="112697.43">11727 6698 145 0,'0'0'623'16,"-7"4"-151"-16,7-4-123 0,-4 3-69 0,4-3-60 16,0 0-38-16,0 0-42 0,10 2-62 0,-10-2-92 15,14 0-72-15,-6-2-137 0,3 1-97 0,1-1-257 16,-1 1-91-16</inkml:trace>
  <inkml:trace contextRef="#ctx0" brushRef="#br0" timeOffset="112839.45">11702 6840 308 0,'-6'7'496'0,"0"-2"-58"0,2 0-60 0,1-2-63 16,3-3-53-16,0 0-42 0,3 5-46 0,-3-5-37 0,11 0-25 15,-2-2-43-15,1 1 14 0,2-1-39 0,1-4 16 16,2 1-59-16,2-1-9 0,-1-1-61 16,-1-1-50-16,2 0-61 0,-1-3-72 0,-2 2-43 0,1-4-393 15,-5 2-197-15</inkml:trace>
  <inkml:trace contextRef="#ctx0" brushRef="#br0" timeOffset="112983.44">11900 6662 106 0,'-3'-5'441'16,"3"5"-95"-16,0 0-105 0,-4-3-32 0,4 3-73 15,0 0-5-15,0 0-58 0,0 0 17 0,0 0-43 16,0 0 15-16,0 0-35 0,0 0 26 0,0 0-35 16,2 5 20-16,-2-5-30 0,2 5 30 0,-2-5-31 15,5 3 30-15,-5-3-22 0,4 5-10 0,-4-5-80 16,4 4-14-16,-4-4-77 0,4 6-21 0,-4-6-318 0,3 4 0 15</inkml:trace>
  <inkml:trace contextRef="#ctx0" brushRef="#br0" timeOffset="113210.62">11872 6636 65 0,'0'0'455'16,"4"7"-94"-16,-1 1-34 0,0 0-90 0,0 0-46 0,-2 2 13 15,3 1-10-15,-1 2-34 0,0-1-65 0,0 2 13 16,0-2-49-16,-1 4 20 0,1 1-44 0,-1 0 28 16,-1 0-8-16,-1-2-45 0,-1 2-98 0,-1 0-81 15,-1 1-70-15,1-2-459 0,-3 0-205 0</inkml:trace>
  <inkml:trace contextRef="#ctx0" brushRef="#br0" timeOffset="115222.32">11533 7117 381 0,'-3'3'335'0,"3"-3"-117"15,0 6-1-15,0-6-63 0,11 2 25 0,-1 0-49 0,5-2 10 16,5-2-34-16,7 1 22 0,2-3-38 0,8 0 13 16,1 1-28-16,3-4 0 0,-2 2-30 0,2 0 3 15,0-3-19-15,-3 2 1 0,0-1 1 0,-1 1 8 16,-3-2 5-16,-5 2-4 0,-5 0 1 16,-4 2 5-16,-3 1-3 0,-3 0-3 0,-2-1-7 0,1 0-7 15,-4 4-9-15,-1-3-49 0,-8 3-107 0,10-2-76 16,-10 2-196-16,0 0-248 0,-6 3-167 0</inkml:trace>
  <inkml:trace contextRef="#ctx0" brushRef="#br0" timeOffset="118115.98">20309 2250 394 0,'0'-4'386'0,"0"4"-37"0,-3-7-100 0,3 7-41 16,0-6-75-16,0 6-9 0,0 0-49 0,0 0 44 0,3 3-21 16,1 4-39-16,-1 2 45 0,1 4-40 15,2 1 32-15,-2 4-27 0,2 3 21 0,-2 2-45 16,3-2 19-16,-3 3-38 0,-1-1 58 0,1-1 4 15,-2-1 13-15,-1-2-33 0,-1 0 30 0,0-1-7 16,-1 0 2-16,-2-2 1 0,-1 1 15 0,-2-1 8 0,-2-3 25 16,-1 1-15-16,-1-4-16 0,-2 0-20 15,0 0-1-15,-2-4 11 0,0 0-10 0,0-3 0 16,-1-2 12-16,-1-1-22 0,2-1 10 0,-3-4 2 16,0-2-27-16,0-2-5 0,-1-3-5 0,5-3-27 15,-1-2 7-15,3-1-24 0,1-1 0 0,3-1-11 0,4 1-1 16,2-1-7-16,2 1 2 0,4-2-6 0,3 1-2 15,5-4 2-15,2 3-6 0,6 2-2 16,3 1 1-16,3 1 6 0,1 1 1 0,5 2-2 0,0 1-3 16,1 3 3-16,3 1 1 0,-1 0-6 0,1 2 8 15,-2 1-6-15,2 2 0 0,-3 0-10 0,-5 2-12 16,-2-1-14-16,-4 3-16 0,-2-1-26 16,-3 1-29-16,-3 0-25 0,2 1-19 0,-4 0-8 0,-2 1-4 15,-1 1-28-15,-1-1 25 0,-2 1-16 0,-2-1 13 16,-5-2-54-16,6 7-26 0,-6-7-38 15,1 7-55-15,-1-7-249 0,-1 5-120 0</inkml:trace>
  <inkml:trace contextRef="#ctx0" brushRef="#br0" timeOffset="118363.98">20902 2096 450 0,'0'0'327'0,"0"0"-84"0,0 0-45 0,0 0-9 15,-4 7 10-15,-2 0 39 0,-2 2-73 0,-2 2 33 16,-1 3-55-16,-1 2 6 0,1 1-52 0,1 1 20 16,3 2 1-16,0 0 1 0,2 0-40 0,3 0 11 15,1-1-33-15,2 2 19 0,3 3-29 16,1-1 16-16,3-2-30 0,2 5 21 0,1-2-34 0,3-2 23 16,0 0-25-16,-1-4 18 0,1-2-55 0,0-1-23 15,0-2-37-15,3 0-14 0,-3-4-49 0,0-1-9 16,2-1-57-16,-1-3-47 0,-1-2-63 0,0-2-71 15,2-1-197-15,-2-2-97 0</inkml:trace>
  <inkml:trace contextRef="#ctx0" brushRef="#br0" timeOffset="119655.07">21306 2110 13 0,'-1'-5'350'15,"-2"2"-75"-15,3-3-26 0,-3 2-54 0,3 4-4 16,-1-10-6-16,-1 6-14 0,2 4 4 0,-1-9-2 0,1 5-16 16,0 4-14-16,-1-7-15 0,1 7-17 0,0-7-3 15,0 7-29-15,0-5-16 0,0 5-19 16,0 0-21-16,-2-6-12 0,2 6 0 0,0 0-10 15,3 6 43-15,-2-1-26 0,1 3 26 0,-1 2-36 16,-1 1 29-16,2 3-32 0,-1 0 31 0,-1 4-2 0,3-1-35 16,-2 1 36-16,2 1 13 0,-1 0 21 15,0 0-32-15,-2-1 20 0,3 1-39 0,-1-1 25 16,-1-4-35-16,-1 2 29 0,1-3-27 0,-1 0 24 16,0-1-11-16,0 0 7 0,0-3 45 0,0-1 36 15,-1 0 60-15,1-3 51 0,0 2 50 0,0-7 30 16,-1 9-64-16,1-9-47 0,0 0-29 0,0 0-15 0,0 0-28 15,-2-6-36-15,2 0-26 0,4-1-23 16,2-4-9-16,1-2-18 0,3 2-5 0,0 0 4 16,1-1-10-16,3 1-10 0,-1 3 3 0,0 1 1 15,1 0-3-15,1 2-23 0,-2 1-21 0,-2 3 10 16,2 0-2-16,-2 1-8 0,0 1 1 0,2 3 9 0,-3 0-3 16,0 3-8-16,-2 0 3 0,1 2-14 15,-1 1-30-15,-1-1-50 0,-1 4 6 0,-1-1-20 16,1 1-35-16,-2-2-36 0,0 2-4 0,-1-2-22 15,0 1 4-15,0 0-62 0,0-1-10 0,-2-1-20 16,3-2-58-16,-1-2-217 0,0 1-134 0</inkml:trace>
  <inkml:trace contextRef="#ctx0" brushRef="#br0" timeOffset="119926.06">21746 2279 298 0,'4'-3'334'0,"-4"3"-85"0,7-3-68 16,-7 3-20-16,0 0-16 0,11 3-10 0,-11-3-5 16,7 7 0-16,-4-3-49 0,-1 3 3 0,0 0-33 15,0 0 7-15,-1 1 34 0,-1 0 17 0,-1 1-52 0,-1 0 22 16,2 0-21-16,-1-1 15 0,-2 0-37 16,3-1 25-16,-3 0-47 0,3-1 21 0,-1 0-27 15,0-2 33-15,1-4-4 0,-2 9 83 0,2-9 13 16,0 7 49-16,0-7-9 0,2 7-8 0,-2-7-32 15,5 3-15-15,-5-3-30 0,9 1-18 0,-9-1-11 0,9 2-13 16,-9-2-7-16,12-3-9 0,-12 3 0 0,11-1-47 16,-11 1-17-16,11-3-72 0,-6 0-11 15,-5 3-68-15,9-6 3 0,-3 3-89 0,0 0-51 16,-2-2-29-16,0 1-31 0,2-1-300 0,-1-2-191 16</inkml:trace>
  <inkml:trace contextRef="#ctx0" brushRef="#br0" timeOffset="120131.06">21971 2121 530 0,'4'-4'392'0,"-4"4"-94"0,7-4-26 15,-7 4-18-15,6 3-21 0,-2 0 27 0,0 2-68 0,2 2 40 16,-2 2-46-16,2 4 13 0,-3-1 2 16,1 2-45-16,-3 2-15 0,2 1-37 0,-1 1-10 15,-2 2-23-15,-2 0-6 0,1-1-10 0,-3 5-11 16,-1-2-8-16,-2 1-5 0,0-1-19 0,-1-1-63 15,-3 4-58-15,-3-4-81 0,2-2-17 0,-2-3-108 16,-3 1-64-16,3-3-85 0,-3 0-281 0,0-3-252 16</inkml:trace>
  <inkml:trace contextRef="#ctx0" brushRef="#br0" timeOffset="121015.79">19336 2431 126 0,'-4'4'508'0,"1"0"-102"16,3-4-111-16,-3 4-38 0,3-4-80 0,4 4 7 15,-4-4-61-15,13 3 6 0,-3-3-52 0,2 2 13 16,5-1-47-16,2-1 20 0,0 1-41 0,4 0 26 15,-1 0-39-15,2 1 3 0,-1-1-96 0,-1 1-45 16,-2 2-105-16,1-1-52 0,-4 1-288 0,0-1-87 16</inkml:trace>
  <inkml:trace contextRef="#ctx0" brushRef="#br0" timeOffset="121177.77">19491 2645 301 0,'-10'7'411'0,"1"0"-95"0,2-4-5 16,2 1-72-16,-1 2 12 0,3-4-21 0,3-2-20 0,-4 5-23 15,4-5-30-15,7 4-20 0,-7-4-29 0,16 0-18 16,-5 1-42-16,0-1 13 0,5-1-30 0,-1 1 17 16,-1 0-83-16,2 0 1 0,-2-2-67 0,-2 1-41 15,0 1-100-15,-2-1-90 0,-2 0-382 0,0 1-221 16</inkml:trace>
  <inkml:trace contextRef="#ctx0" brushRef="#br0" timeOffset="121867.77">18546 2362 312 0,'-2'-3'309'15,"2"3"-92"-15,0 0-41 0,0 0-48 0,-1 5 57 16,1 0-39-16,1 3 11 0,1-2-17 0,-1 5 29 16,5 0-34-16,1 2 40 0,0 0-48 0,4-1 32 15,3 3-43-15,0-2 39 0,6 1-21 0,-2-1-3 16,6-2-37-16,3 2 5 0,-6-5-34 0,4-2 12 16,-2 1-29-16,-2-2 6 0,0-3-19 0,0 0 10 15,-4-2-21-15,3-3 13 0,-2 0-23 0,-1-2 19 16,0 0-20-16,-3-3 7 0,0-2-14 0,-1-1 13 15,-2-1-23-15,-1 1 14 0,-2-2-18 0,1 2 15 16,-3 1-18-16,-1 1 15 0,1 1-21 0,-2 2 5 16,-1 0-29-16,1 3-11 0,-4 3-12 0,0 0 32 0,4 3-16 15,-4 3 29-15,-1 4-12 0,-1 5 21 16,1 1-24-16,-2 5 30 0,0 3-16 0,1 2 19 16,-3 5 7-16,1-1 1 0,1 2 12 0,-4 0 42 15,2-1-22-15,-2 0-5 0,-2 1-5 0,2-3-8 0,-1 0 9 16,-1-1 4-16,-1-2-2 0,-1 1 18 15,1-7 18-15,0-2-7 0,-1 1-6 0,1-3 18 16,-1-3 39-16,1-1 15 0,-1-2 9 0,-2-2-1 16,3-1 8-16,-2-3 14 0,-1-2-10 0,0-2-29 0,1-3-10 15,-4-3-27-15,2-1-14 0,-3-4-4 0,2-4-43 16,-1 0-1-16,2-1-23 0,4-3-5 16,0-1-24-16,2 0-30 0,2-1-14 0,1 0-33 15,2 1-25-15,0 1-17 0,3-2-34 0,3 2-30 0,-2-1-3 16,2 1-30-16,1 1 20 0,1 0-39 15,0 0-23-15,-1 3-48 0,3-2-51 0,-1 2-387 0,1 1-294 16</inkml:trace>
  <inkml:trace contextRef="#ctx0" brushRef="#br0" timeOffset="122322.08">18744 2108 219 0,'0'0'207'15,"0"0"17"-15,-5 5-38 0,3 0 24 0,-1 1 4 16,2 0-60-16,-2 1 2 0,2 1-12 0,-1 0 17 16,-2 0-27-16,4 0-26 0,-3 0-16 0,2 2-3 15,-2-2 10-15,2 0-14 0,-1-2-22 0,1 2-9 16,-1-3-1-16,2 2-9 0,0-3 26 0,-1 1-11 15,1-5 58-15,-1 8-9 0,1-8 0 0,0 0-24 16,0 0-14-16,0 0-13 0,12-4-7 0,-6-2-13 16,1 0-23-16,1-2 9 0,2-3-23 0,0 1 16 15,0 0-23-15,-2 0 23 0,1 1-28 0,-1 2 26 16,-1-1-28-16,0 3 28 0,-1-2-15 0,-2 2 20 16,2 0-30-16,-2 1 23 0,0 1-31 0,1 1 25 15,-5 2-23-15,8-5 20 0,-8 5-19 0,11-2 26 0,-11 2-23 16,10 0 24-16,-3 2-23 0,2 0 27 0,-1 1-17 15,1 1 17-15,2 0-4 0,-1 2 4 16,1 1-15-16,2 1-44 0,-1 0-12 0,1 3-57 16,0-3-66-16,1 5-88 0,0 1-74 0,-2-1-118 0,0 1-200 15,-1-2-168-15</inkml:trace>
  <inkml:trace contextRef="#ctx0" brushRef="#br0" timeOffset="123179.98">20844 4698 79 0,'0'0'118'0,"-7"-3"-17"16,7 3-30-16,-4-5-10 0,4 5-20 0,-4-5 0 15,4 5-41-15,-4-3 2 0,4 3-39 0,-5-6-114 16,5 6 40-16</inkml:trace>
  <inkml:trace contextRef="#ctx0" brushRef="#br0" timeOffset="124976.98">20589 3221 154 0,'-2'-8'449'0,"-1"1"-77"0,1 1 5 0,-2 2-83 16,4-1-5-16,-3 1-98 0,3 4-7 0,-4-6-84 15,4 6 6-15,0 0-54 0,0 0 19 16,0 0-46-16,0 0 19 0,3 6-3 0,-2 0-42 0,2 2 32 16,0 2-3-16,1 2-4 0,0 0 1 0,2 3-12 15,1 1 19-15,0 4-6 0,3-1-6 0,-2 2-2 16,2 1-3-16,-3-1-3 0,3 0-8 0,-1 1 12 16,-1-1 1-16,1 0-48 0,-1-2-43 0,-1-3-47 15,-1 0-61-15,-1-3-41 0,-2-1-70 0,1-1-49 16,1-3-208-16,-3-2-62 0</inkml:trace>
  <inkml:trace contextRef="#ctx0" brushRef="#br0" timeOffset="125214.99">20502 3514 227 0,'-8'5'275'0,"2"1"10"16,0-1-29-16,2 2-1 0,1 0-7 0,3 0-10 15,0 1 7-15,3-1-16 0,3 1-5 0,2-1-5 16,6-1 10-16,2 1-9 0,2-2-6 0,2-2-6 15,2 0-24-15,1-1-15 0,4-4 8 0,1 1-24 16,-3-2-22-16,2-2-18 0,-2-2-18 0,-1-1-11 16,-3 0 4-16,-1-2-6 0,0-2-24 0,-3 1-6 15,-3-2-43-15,-2 0-9 0,-2 0-44 0,-1-1 2 16,-4 2-55-16,0-1-27 0,-3 0-52 0,1 2-57 16,-3-1-35-16,0 1-45 0,-3 0-79 0,1 1-48 15,-3-1-452-15,1 2-453 0</inkml:trace>
  <inkml:trace contextRef="#ctx0" brushRef="#br0" timeOffset="125426.98">20851 3142 260 0,'0'0'290'0,"0"0"-3"0,0 0-40 0,6 4-26 16,-5 0-13-16,2 2-11 0,0 3-62 0,0 0 9 15,0 3-12-15,1 0 11 0,0 4-32 16,2 0-19-16,-1-1-14 0,4 4-13 0,-1 1-8 15,1 0-8-15,-1-1-15 0,2 2 2 0,-1-1-16 16,0 1 6-16,-2 0-4 0,-1 1-7 0,1-3-77 16,-3-2-40-16,-1 0-50 0,0-1-82 0,-2-2-83 0,-3 0-313 15,0-1-141-15</inkml:trace>
  <inkml:trace contextRef="#ctx0" brushRef="#br0" timeOffset="125674.92">20671 3605 389 0,'-7'2'367'0,"0"0"-92"0,7-2-16 0,-11 4-54 16,11-4 53-16,-7 2 16 0,7-2 8 0,0 0 13 15,0 0 14-15,4 5-7 0,-4-5-27 0,17-3-17 16,-3 1-22-16,4-3-20 0,6 0-33 0,0-3-15 16,4-1-15-16,-1 1-5 0,1-4-25 0,-1 1-22 15,-2 0-18-15,-1-2-12 0,-3 3-17 0,-1-2 1 16,-2 1-18-16,-1-2-2 0,0 1-12 15,-6 2-5-15,2 0-9 0,-3 0-8 0,-2 1-30 0,1 1-43 16,-2 0-8-16,-3 3-57 0,3-1-70 0,-4 1-98 16,1 2-23-16,-4 3 0 0,3-4-26 0,-3 4-34 15,0 0-26-15,-4 6-46 0,0-2-290 16,-2 4-259-16</inkml:trace>
  <inkml:trace contextRef="#ctx0" brushRef="#br0" timeOffset="126347.55">20940 4121 82 0,'-7'3'392'0,"0"-3"-96"0,-3 2-35 0,-3 0-62 15,1 1 3-15,-4 0-24 0,-1 0-7 0,-1-1-14 16,1 1 2-16,2-1-6 0,1 1 9 0,2-2-5 15,1 2 9-15,1-3-3 0,0 1-10 0,3 0-16 16,7-1-31-16,-14 1-21 0,14-1-26 0,-10 2-19 16,10-2-16-16,-8 3-9 0,8-3-5 0,-4 8-4 0,2 0 0 15,2 0-2-15,0 2-1 0,0 3-2 16,2 4-1-16,-1 0-1 0,2 4 31 16,0 2 31-16,0 0-8 0,-1 2 8 0,3-2 30 0,-1 1-5 0,0 1-22 15,0-1 31-15,0-1-18 0,2 1-9 0,0-2 19 16,-1-1 18-16,1 1-19 0,0-1 13 0,-1-4-25 15,2 0-10-15,-1 0-10 0,0-1 28 16,-1-2 5-16,4 1-6 0,-4-2-14 0,2-1 3 0,-1-2-9 16,1 0-19-16,-1-1 2 0,-1-2-4 0,2 0 0 15,-1-1-10-15,1-2 4 0,-1 1-12 16,1-3-17-16,1 0-47 0,-8-2-63 0,14 1-56 16,-7-2-62-16,2-1-36 0,-1 0-41 0,2-3-41 0,1 0-89 15,1-2-83-15,0-3-466 0,2 0-573 0</inkml:trace>
  <inkml:trace contextRef="#ctx0" brushRef="#br0" timeOffset="126667.55">21278 4390 143 0,'3'-6'605'16,"-2"-1"-107"-16,-1 2-84 0,0-1-60 0,0 6-73 16,-2-8-69-16,-1 5-46 0,3 3-48 0,-9-5-17 15,9 5-19-15,-11 0-16 0,11 0-14 0,-10 3 10 16,3 2 1-16,3-1 20 0,-2 0-9 0,2 3 18 15,0-1-7-15,2 2-1 0,0-2-22 0,0 4 38 16,4-4-22-16,0 2-9 0,1 2-13 0,1-1 0 16,2 0-11-16,3 0 0 0,0-1-6 0,1 0-1 15,0-2-8-15,1 1-1 0,-1-2-6 0,1-2 17 16,1 1 20-16,-2-2 22 0,1 0-16 0,-3-3 10 16,2-1-21-16,0-1 32 0,-3-1-29 0,2-1 4 0,-2-2-15 15,-2-1 4-15,-2-2-15 0,0 1-1 0,-2-1-12 16,-2 0-4-16,-2-1-9 0,0 0-5 15,-4 0 0-15,0 0-6 0,-1 1-37 0,-1-2-33 16,-1 6-52-16,2-2-71 0,-2 2-60 0,0 0-61 16,0 1-34-16,2 4-42 0,-1 0-44 0,1-2-59 15,8 3-285-15,-7 0-298 0</inkml:trace>
  <inkml:trace contextRef="#ctx0" brushRef="#br0" timeOffset="126849.83">21637 4391 56 0,'12'7'625'0,"-4"-1"-88"0,2-1-66 0,-3 3-3 16,-1-4-62-16,-2 2-36 0,0 0-29 0,-1 1-31 16,0-1-63-16,-2 2-32 0,-1-2-38 0,0 2-27 15,-1 0-40-15,-1 0-21 0,2 0-13 0,-3 2-8 16,2-2-18-16,-2 1-28 0,2 2-49 0,-1 1-48 16,-2-2-65-16,1 2-72 0,1-2-35 0,-1 1-35 15,0-1-68-15,-1 0-19 0,-1 0-69 0,3-3-398 16,-1-1-375-16</inkml:trace>
  <inkml:trace contextRef="#ctx0" brushRef="#br0" timeOffset="127135.84">21987 4176 2 0,'7'-14'586'0,"-2"3"-133"15,0 0-71-15,-1 1-54 0,0 1-42 0,-3 0-45 16,2 3-43-16,0-1-48 0,0 1-41 0,-2 0-29 16,-1 6-21-16,3-3-10 0,-3 3-15 0,0 0-6 15,4 9-7-15,-4-2-5 0,2 2-4 0,-1 4 1 16,1 2 2-16,0 2-6 0,0 1 6 0,1 2 0 16,-1-2 0-16,1 4 0 0,0-4 1 0,0 6-3 0,-2-6 3 15,2 0-6-15,0 1-10 0,0-2-58 16,0 0-45-16,1-2-63 0,-3-3-68 15,3 1-62-15,1-4-90 0,0-1-224 0,-2-2-122 0</inkml:trace>
  <inkml:trace contextRef="#ctx0" brushRef="#br0" timeOffset="127486.83">22157 4063 47 0,'0'-8'476'0,"0"0"-98"16,0 1-44-16,0 0-99 0,4 1-30 0,1 0-57 16,2-3 13-16,1 3-43 0,2-1-8 0,0 1-33 0,1 0 7 15,0 1-18-15,-1 0-11 0,1 2 3 0,-1-1-17 16,0 2 23-16,-1 1-9 0,-1 1 1 0,0 0 2 16,2 0 29-16,-3 4-8 0,-1-1 1 0,1 5-14 15,0 0 36-15,0 2-26 0,-1 2 26 16,-1 4 1-16,0 0-19 0,-1 2-5 0,0 2 33 0,0 4 5 15,-1-5-5-15,0 4-12 0,-2-3-6 0,1 1-7 16,-1 0 9-16,-1 1-2 0,0-3 1 16,-1 1-20-16,-1 0 14 0,-2-1-18 0,1 0-2 15,-1-2-17-15,-2 1-2 0,2-1-6 0,-3-2-16 0,0 0-37 16,0 0-47-16,-1-3-62 0,-1 1-60 0,-1-2-77 16,-1-1-67-16,-2-1-83 0,-1 0-114 0,0 0-483 15,-1-4-602-15</inkml:trace>
  <inkml:trace contextRef="#ctx0" brushRef="#br0" timeOffset="127640.99">21599 4743 175 0,'-12'9'793'0,"2"-3"-98"16,1 0-61-16,2-2-75 0,2 0-89 0,5-4-84 15,0 0-57-15,5 4-40 0,5-4-40 16,4-1-41-16,9-1-16 0,6-1-41 0,9 1-17 0,2-3-50 15,2 1-80-15,2 0-63 0,-1 1-82 0,1-1-83 16,-2 0-90-16,1 1-96 0,-3-1-219 0,-3 0-491 16,-2 0-734-16</inkml:trace>
  <inkml:trace contextRef="#ctx0" brushRef="#br0" timeOffset="127857.99">21751 4941 183 0,'-21'8'693'0,"4"-1"-114"15,2-1-117-15,2-2-32 0,3 1-47 0,3-1 34 16,7-4 10-16,-4 5-16 0,4-5-35 0,14 2-41 16,0-2-20-16,9 0-21 0,5-2-44 0,9-1 21 0,2 0-89 15,0-2 3-15,4 2-79 0,-2-3 22 0,-1 2-87 16,-3-2 27-16,-2 0-70 0,-1 1-31 16,-3 0-78-16,-6-1-28 0,-2 0-49 0,-5 0-44 15,-1 1 3-15,-1 1-64 0,-4-1-81 0,-2-1-41 0,-1 3-79 16,-4-2-110-16,-2 2-464 0,-3 3-685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3:16:32.276"/>
    </inkml:context>
    <inkml:brush xml:id="br0">
      <inkml:brushProperty name="width" value="0.05292" units="cm"/>
      <inkml:brushProperty name="height" value="0.05292" units="cm"/>
      <inkml:brushProperty name="color" value="#FF0000"/>
    </inkml:brush>
  </inkml:definitions>
  <inkml:trace contextRef="#ctx0" brushRef="#br0">6624 1273 19 0,'15'-25'63'0,"2"3"-33"0,-3 0-11 0,-2 4-64 16,-1 2 15-16</inkml:trace>
  <inkml:trace contextRef="#ctx0" brushRef="#br0" timeOffset="883.12">4046 721 97 0,'-1'-6'379'0,"-2"-1"-60"0,0 2-49 0,2 0-41 16,-1 0-18-16,0 1-19 0,0-1-13 0,2 5-25 15,-3-7-23-15,3 7-10 0,-1-6-26 0,1 6-9 16,-3-4-14-16,3 4-15 0,0 0 0 0,-3-5-10 16,3 5-12-16,-5-1-12 0,5 1-5 0,-12 0-1 15,1 2 3-15,-2 1-8 0,-2 1 1 0,-3 0-9 16,-1-1 6-16,-6 3-12 0,0-1 11 0,-1 0-3 16,2 0 2-16,-2-1-9 15,0 1 9-15,1-1-14 0,1 1 13 0,4-2-13 0,0 0 9 0,4 0-14 16,0-1 4-16,3 0 2 0,1-1 4 0,2 1-11 15,1-1-1-15,0 0-6 0,0 2 7 0,5 0 4 16,-2 1 2-16,2 1 2 0,1 2 7 0,2 1-6 16,1 2 0-16,1 3 3 0,1 0 5 0,0 5 0 15,1 1-11-15,0 3 15 0,1 2-16 0,-1 0 2 16,1 3 18-16,1 0-2 0,-1 3-4 0,0-4 13 16,-1 0 10-16,0 1 27 0,1-2-13 0,-1 1 34 15,1 39-55-15,-3-42-980 0</inkml:trace>
  <inkml:trace contextRef="#ctx0" brushRef="#br0" timeOffset="1342.26">4270 802 109 0,'-4'6'207'0,"1"-1"-46"16,0 2-35-16,-1 1-30 0,1 2-2 0,-1 1 29 15,3 0-22-15,-1 1-21 0,1 1-18 0,-1-2 17 16,2 2-49-16,2 0 27 0,-1-1 39 0,1 1 6 16,-1-2-37-16,3 0 10 0,-1 0-10 0,1-1-21 15,1 0-4-15,0-1-7 0,-1-1 0 0,1 0-4 0,0-3 11 16,-1 1 26-16,2-1-10 0,0 0-12 0,-1-2-6 16,1 0 2-16,1-1-5 0,-7-2-6 0,11 3-6 15,-11-3-4-15,10 0 1 0,-10 0 0 0,10-3-12 16,-10 3-4-16,7-2 2 0,-7 2 3 0,7-4-5 15,-7 4 6-15,4-4-3 0,-4 4-3 0,5-4 5 16,-5 4-17-16,2-3-33 0,-2 3-57 0,0 0-29 16,5-4-88-16,-5 4-9 0,0 0-43 0,0 0-181 15,0 0 79-15</inkml:trace>
  <inkml:trace contextRef="#ctx0" brushRef="#br0" timeOffset="2234.51">4367 749 46 0,'-2'-6'281'0,"2"6"-94"16,0 0-47-16,-2-4-37 0,2 4-25 0,-3 4 24 15,-1 2 12-15,1 0-14 0,-1 4 25 0,1 0-23 16,0 2 27-16,-1 1-9 0,0 2-24 0,1 2 38 0,0-3-25 16,3-1-28-16,-1 2-8 0,2-1 6 15,-1 0 17-15,3-1-19 0,1 1 8 0,1-1-4 0,0 0-11 16,2 0-1-16,3-2 27 0,0 0-12 0,0-2-10 15,1 0-11-15,0-3-11 0,-1 1 3 0,0-3-13 16,0 1 25-16,-2-2 25 0,2-2 3 0,-1 0-10 16,-1-2-24-16,1-1-10 0,-1-3-8 0,1-2 28 15,-1-2-50-15,-1-4-32 0,0 0-3 0,0-3-34 16,-1 2 6-16,-1-1 5 0,1 1 10 0,-2 1 1 16,-1 2 2-16,1 3-5 0,-1 0-14 0,0 0-56 0,0 3 15 15,0 2 8-15,-3 3 27 0,0 0 7 0,14 4 7 16,-9 2 21-16,2 2-19 0,2 4 57 15,-1 1-56-15,2 3 5 0,1 3 11 0,-1 0 6 0,0 0 10 16,0 2-8-16,-2 0 8 0,-1 3-3 16,0-1 2-16,-1 0 1 0,0 0-2 0,-5 1 54 0,2-3-70 15,-3-1 28-15,-3 0 46 0,2 0-23 0,-5-2 33 16,3-1-43-16,-4-1 50 0,0-1 23 0,-1-3-24 16,-1 0 53-16,1-3-27 0,-1-2 40 0,0-1-57 15,-1-2 21-15,0-2-49 0,0-2 23 0,-3-3-46 16,3-1 44-16,-4-3-50 0,3-3-7 0,0-1-8 0,-2-3-4 15,3-3-6-15,3 1-16 0,2 0 1 0,2-1-4 16,1 1-23-16,2-1-42 0,0 0 5 16,5 0-48-16,0 1 10 0,1-1-22 0,2-1-8 0,4 2-12 15,0 1 17-15,2 2-9 0,2-1-37 0,1 2-29 16,1 1-12-16,2 2-62 0,1 0-10 0,1 0 4 16,1 2-156-16,-1 0 73 0</inkml:trace>
  <inkml:trace contextRef="#ctx0" brushRef="#br0" timeOffset="2830.68">5072 945 124 0,'9'2'435'0,"-9"-2"-104"0,9 1-29 15,-9-1-67-15,0 0-44 0,11 1-49 0,-11-1-18 16,10-2-35-16,0 0-21 0,-2-1-15 0,4 1-9 0,0-1-4 16,1 0-7-16,2-3-3 0,2 3-7 0,0-1-40 15,0-2 7-15,0 1-44 0,1 1-36 0,-1-3-26 16,0 1-32-16,0-1-12 0,0-1-6 0,1-1 0 15,-1 0 1-15,-1 0 5 0,-2-1 26 0,-3-2 23 16,2 2 22-16,-2-1 17 0,-4 0 14 0,3 1 49 0,-3-1 64 16,-1 3 55-16,-1 0 22 0,-2 0 31 15,1 2-14-15,-2 0-27 0,-1 1-29 0,-1 5-23 16,1-6-9-16,-1 6-10 0,0 0 46 0,0 0-13 16,-8 4-12-16,4 1-7 0,0 0 24 0,-1 1-14 0,1 1-9 15,0 0-9-15,1 1-15 0,0 1-8 16,2-1-7-16,-1 1-2 0,4 0 45 0,-1 0 7 0,4 0-36 15,0 1 25-15,2-1-20 0,0-1 9 0,0 0-17 16,3 0 7-16,1-2-21 0,2 1-1 0,-2-4-3 16,2 0 1-16,1-1-1 0,0-1 28 0,-1-3-38 15,0 1 31-15,-1-4-39 0,2-1 32 0,0 0-43 16,-1-3 28-16,1 0-44 0,-3 0 16 0,2-1-12 16,-2 1 12-16,1 1-14 0,-4 1 11 0,2 1-13 15,-3 0 7-15,0 2 0 0,0 1 3 0,-7 3 6 0,13-1-6 16,-5 4 0-16,-1 3 2 0,2 0 1 0,-1 5 9 15,1 1-4-15,-1 3 44 0,-1 2-11 16,3 0 2-16,-3 3-6 0,-1-1-4 0,-1-2 5 0,-2 2 0 16,0 0 37-16,-2 0-43 0,-1 2 3 0,-3-2-1 15,1 5-2-15,-4 0 26 0,0-3 26 0,1 0-4 16,-2-2-11-16,-2-3 12 0,2-2 29 0,-1-1 7 16,-2-1 11-16,0-2 4 0,0-3-12 0,0-2-17 15,-2-1-17-15,0-2-7 0,1-2 16 0,-2-4-8 16,-1-2-13-16,0-2-19 0,0-3-25 0,0-3-30 15,0-2-61-15,1 0 8 0,2-3-22 0,1-1-21 16,2 0 10-16,-1-2-85 0,2-1-5 0,2-1-53 16,-1 1-1-16,2 0 18 0,0 0-73 0,-1 1-41 15,4 2-11-15,0 0-210 0,-1 0-76 0</inkml:trace>
  <inkml:trace contextRef="#ctx0" brushRef="#br0" timeOffset="3181.67">5543 436 30 0,'-8'7'321'0,"1"1"-54"16,-1 0-77-16,-1 1 8 0,2 0-45 0,-1 0-10 16,1 1 5-16,-2-2-23 0,2 1-29 0,1-1-12 15,-1-1-19-15,3-1-10 0,0-1-5 0,0 1 43 16,-2-3 18-16,3 2 18 0,3-5 39 0,-4 4-56 15,4-4 6-15,0 0-58 0,0 0 22 0,4-9-42 16,-1 3-10-16,4-4 18 0,0 1-52 0,3-3 25 16,-2-2-5-16,2 1-3 0,0 2-3 0,0-1-10 0,-3 1-7 15,2 2-5-15,-2 1-2 0,1 2-5 16,-2-1-10-16,-1 3 11 0,2 1 0 0,-7 3 4 16,12-2 8-16,-12 2 39 0,14 3 2 0,-7 1-41 0,1 1 29 15,1 1-30-15,-1 2 6 0,3 4 4 0,-1-2 2 16,0 2 6-16,1 4 0 0,2 0 5 0,0 0-67 15,-1 1-32-15,1 0-36 0,1 2-79 0,-1-3-47 16,1 0-102-16,1 0-253 0,-2-2-114 0</inkml:trace>
  <inkml:trace contextRef="#ctx0" brushRef="#br0" timeOffset="3577.67">6041 487 517 0,'-7'-6'370'0,"1"1"-48"0,2-1-75 15,-2 1-43-15,3 0-15 0,-1-1-24 0,1 1-28 16,2-1-11-16,-2 1-23 0,3 0-31 0,3 0 5 0,0 0-31 15,2 1-9-15,1 0-6 0,1 2-11 0,1 1 29 16,4 1 5-16,-1 3-4 0,3 1 22 0,0 2-7 16,0 4-19-16,3 1 26 0,0 4-4 0,1 5-2 15,-1 2 66-15,0 2-48 0,-1 2 49 0,-1 1-52 16,-1 0 28-16,-1 1-33 0,-2 0 32 0,0 1-34 16,-1-1 34-16,-3 0-45 0,0-5 41 0,-4 1-49 15,-1-4 1-15,-2 1-7 0,-2-1-8 0,-2 1-5 16,-2-1 0-16,-4-1 1 0,1-1-1 0,-5 0-7 15,-2-3-5-15,-1-2 32 0,-3 0-43 0,-2 0-18 16,-5-2-53-16,0-1-55 0,-1-1-81 0,-3-2-86 0,-1-1 3 16,-2-2-103-16,-3-1-100 0,1 0-448 15,3-3-501-15</inkml:trace>
  <inkml:trace contextRef="#ctx0" brushRef="#br0" timeOffset="4371.84">3681 771 98 0,'0'0'192'0,"0"0"-32"16,0 0-21-16,0 0-16 0,-11 2-9 0,11-2 9 15,-11 2-17-15,2-1-2 0,0 1-17 0,-3 1-16 16,0-1-14-16,0 1-6 0,-2-1-9 0,3 1-15 0,-2 0-7 15,1 0-5-15,0 1-2 0,1 0-4 0,0-1-5 16,1 3-4-16,0-2-6 0,0 2 7 0,3 2 2 16,0 2-6-16,0 1 1 0,3 2 0 0,1 3 3 15,2 2-5-15,2 2 34 0,2 5-23 0,1 6 19 16,3 1-25-16,2 3 3 0,-1 2 6 0,3 7 42 16,1-1-2-16,-1 2 2 0,0-2 39 0,-1-7-13 15,-2-1-5-15,2-1 32 0,0-1-15 0,-1-1-13 16,0-1-11-16,1-3 45 0,0 0-47 0,0-2 33 15,-3-3-47-15,2-4 46 0,-1 0-41 0,-1-3-5 16,0-1 60-16,2-1 37 0,-1-1 30 0,-8-13-7 16,20 19 2-16,-20-19-29 0,28 12-24 0,-28-12-19 15,35 5-20-15,-35-5-19 0,45-1-4 0,-17 0-14 16,6-4-50-16,0 0-81 0,0 0-96 0,0-1-28 16,2-1-116-16,-1-1-76 0,2 2-123 0,-2-3-267 15,2 0-318-15</inkml:trace>
  <inkml:trace contextRef="#ctx0" brushRef="#br0" timeOffset="4886.95">6846 636 6 0,'0'0'506'16,"0"0"-144"-16,7-3-54 0,-2 0-45 0,3-1-33 16,2 0-45-16,1-1-39 0,3 0-21 0,3 0-26 15,2-1-11-15,0 1-26 0,4 0-24 0,-1 2-10 16,-2-2-38-16,1 3-57 0,0 1-26 0,-2-2-94 16,-4 3 6-16,2 1-41 0,-3 1 17 0,-3 1-43 15,-4 2 51-15,-1 1-129 0</inkml:trace>
  <inkml:trace contextRef="#ctx0" brushRef="#br0" timeOffset="5012.57">7089 684 428 0,'-16'13'57'0,"-1"-2"47"0,0 0 38 16,-1 0-3-16,4-2 4 0,1-1-12 0,-1 0-7 0,4-2-28 16,2 0-20-16,-1 0-15 0,2-3-16 15,0 2-6-15,7-5-5 0,-5 5-3 0,5-5-3 16,0 0 0-16,7 4 4 0,-7-4-3 0,18-1-23 16,-5-1-46-16,5-2-39 0,0-1-34 0,6-3-47 0,-1 0-19 15,5-3-203-15,0-3 163 0</inkml:trace>
  <inkml:trace contextRef="#ctx0" brushRef="#br0" timeOffset="5495.22">7342 564 168 0,'7'-6'373'0,"2"1"-145"0,-4 0-27 16,1 3-76-16,-6 2 9 0,6 2-23 0,-6-2 39 15,1 11-32-15,-2-1-19 0,-1 2-11 16,-1 4 15-16,-2 2-19 0,-1 3-17 0,0 1 81 0,2 0-30 16,-1 1-17-16,0-1-54 0,0 2 48 0,2-2-2 15,-1 1 21-15,2-3-50 0,-2-2-15 0,4 1-10 16,-1-1-4-16,1-2-3 0,-2-2-15 0,4 0 9 15,-2-1 45-15,1 0-8 0,0-2 18 0,2 0-1 16,0-3 5-16,0 0-9 0,1-1-7 0,0-2-14 16,3 0-4-16,2-1-13 0,-1-3 0 0,2 0-9 15,1-1-8-15,2-2 2 0,1-1-12 0,3-3 1 16,3-2-21-16,0-2-39 0,-1-2 4 0,5-2 20 16,-1-3-41-16,-1 2 42 0,1-2-44 0,-1-1 46 15,-2 1-34-15,1 1 44 0,-4 3 12 0,-1 0-45 16,-4 2 50-16,0 3 1 0,-3 0 41 0,-3 0-10 15,4 2-11-15,-4 2-8 0,-1 0-8 0,-1 1-4 16,-4 3-3-16,6-4-5 0,-6 4-1 0,0 0-1 16,4 3 3-16,-4-3-1 0,2 5-5 0,-2-5 2 15,1 7 0-15,-1-7 2 0,4 9 1 0,-1-2 5 16,0-2-35-16,1 1 39 0,0-1-30 0,3 0 54 16,-1 1-21-16,5-1 40 0,-2 0-37 0,2-2 61 15,0 1-37-15,-1-2 49 0,0-1-42 0,1 0 45 0,-1-2-33 16,1-1 50-16,-2 0-48 0,1-3 68 0,-2 0-76 15,-1-1 39-15,-3-1-54 0,1-2 38 0,-4 0-61 16,-1 0 44-16,0-2-66 0,-3 2 56 0,-1-1-64 16,-3 0 47-16,0 1-68 0,-3 0 19 0,3 2-91 15,-4 1-17-15,1 0-111 0,0 2-29 0,-1 1-33 16,1 1-26-16,0 2-24 0,0-1-32 0,3 2-29 16,7-1-259-16,-14 0-178 0</inkml:trace>
  <inkml:trace contextRef="#ctx0" brushRef="#br0" timeOffset="5795.26">8156 574 207 0,'3'-5'389'0,"-3"5"-135"16,0 0-30-16,-3-5-69 0,3 5-16 0,-8 2-62 15,1 1 8-15,0 0-42 0,-2 2-11 0,1 3-8 16,-1 0-7-16,2 0-1 0,0 2-2 0,0 0-11 0,3 2-2 15,0 0 5-15,1 1 9 0,3 0 39 0,0 2-9 16,1 1 1-16,4 1 36 0,0-2-13 0,1 2-11 16,0-2-11-16,-1 0 17 0,2 0-4 15,-4-1-6-15,3-2-4 0,-5-2 5 0,3 3 0 0,-4-5 13 16,0 0-10-16,-4 0-13 0,1 0 2 16,-4-2-14-16,0 1-6 0,0-1-4 0,-3-3-4 0,-1 2-3 15,0-2-4-15,-2 0 1 0,5-1 1 0,-2-1-24 16,0-1-23-16,0 0-42 0,2-1-44 0,1-1-71 15,1-1-44-15,0-2-37 0,5-1-26 0,1 0-200 16,1-2 9-16</inkml:trace>
  <inkml:trace contextRef="#ctx0" brushRef="#br0" timeOffset="6048.16">8273 642 442 0,'10'-7'448'0,"-3"2"-95"0,0 1-81 15,-3 0-56-15,-4 4-47 0,6-5-29 0,-6 5-38 16,0 0-11-16,0 0-3 0,-7 5-16 0,3-1-6 15,0-1-16-15,-1 2-8 0,0 2-14 0,0-1 4 16,1 2-7-16,3-1 16 0,-2 2-20 0,3 0 13 0,0 2 3 16,1 0 25-16,4 2-5 0,0 0 25 15,2 1-48-15,3-1 63 0,-1 1-39 0,-1-1 31 0,2 0-59 16,-2-2 31-16,-1 1-45 0,-1-2 41 16,-2 0-42-16,-1-1 36 0,1-1-45 0,-4 0 45 15,0-1-39-15,-4 1 3 0,1 0-4 0,-4 0-2 0,-1-1 7 16,-5 0-12-16,-1 0-61 0,-3 0-56 15,-3-1-41-15,-2 2-48 0,-2-2-52 0,-3 0-90 16,-4 0-55-16,4-2-258 0,-1 2-164 0</inkml:trace>
  <inkml:trace contextRef="#ctx0" brushRef="#br0" timeOffset="6235.28">7600 1112 57 0,'-10'8'714'0,"0"-4"-101"0,3 0-76 15,3-1-92-15,4-3-114 0,-6 2-60 0,6-2-36 0,0 0-12 16,10-2 2-16,3 0-24 0,5-1-30 0,3-1-28 16,6 0-21-16,8 0-46 0,2-2-42 0,2 3-53 15,2-1-93-15,0 0-65 0,-2 1-27 0,2 0-77 16,-1 1-35-16,-4 1-84 0,-5 0-94 0,-2 1-267 16,-7 0-272-16</inkml:trace>
  <inkml:trace contextRef="#ctx0" brushRef="#br0" timeOffset="6444.3">7822 1304 197 0,'-19'8'583'0,"3"-1"-99"16,2-1-69-16,3-1-12 0,0-2-13 0,4 1-37 0,7-4-39 15,-5 2-16-15,5-2-5 0,10-2 10 16,4-2-28-16,6 1-16 0,5-4-30 0,8 0-24 16,2-1-32-16,2 0-30 0,-1-1-38 0,2 0-3 0,-1 1-33 15,-3-1 5-15,-2 2-35 0,-2-1 8 0,-6 2-68 16,-2 1-20-16,-5-1-44 0,0 1-80 0,-3 0-29 15,0 1-49-15,-3-1-70 0,-1 1-73 0,-1-1-139 16,-4 2-142-16,-5 3-307 0,5-6-564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1-08T11:25:52.176"/>
    </inkml:context>
    <inkml:brush xml:id="br0">
      <inkml:brushProperty name="width" value="0.1" units="cm"/>
      <inkml:brushProperty name="height" value="0.1" units="cm"/>
    </inkml:brush>
  </inkml:definitions>
  <inkml:trace contextRef="#ctx0" brushRef="#br0">0 8 328 0 0,'0'0'16566'0'0,"11"-7"-16086"0"0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3:19:25.937"/>
    </inkml:context>
    <inkml:brush xml:id="br0">
      <inkml:brushProperty name="width" value="0.05292" units="cm"/>
      <inkml:brushProperty name="height" value="0.05292" units="cm"/>
      <inkml:brushProperty name="color" value="#FF0000"/>
    </inkml:brush>
  </inkml:definitions>
  <inkml:trace contextRef="#ctx0" brushRef="#br0">2095 1507 76 0,'0'-5'253'0,"0"5"-40"0,0-6 14 0,0 6-21 16,0-10-19-16,0 10-14 0,-1-6-18 0,1 6-31 16,0 0-15-16,0-5-28 0,0 5-17 0,0 0-19 15,0 0-7-15,0-7-12 0,0 7-15 0,0 0 1 16,0 0-2-16,0 0 58 0,0 0-1 0,0 0-8 0,3 7-4 15,-3-7-5-15,1 9 16 0,-1 0-12 16,0-1-28-16,-1 1 20 0,-1 1-12 0,2 3-2 16,-4 1 8-16,1 2-8 0,-1 0-1 0,1 2-10 15,-2-1-6-15,-1 2 2 0,0 2-3 0,-1-2 4 16,0-2-10-16,2 0 12 0,-1-2-20 0,-1 0 15 16,3 1-26-16,-2-3 29 0,3-1 13 0,-1-1 26 0,1 1-44 15,-1-4 35-15,4 0-44 0,-3 0 40 0,5-2 47 16,-1 2 51-16,3-3-47 0,3 1 26 0,3-1-39 15,1-2 39-15,4 0-52 0,0 0 26 16,3-1-49-16,2 0 22 0,0-1-45 0,0 0 29 0,-1 0-43 16,-2-1 38-16,0 0-50 0,1 0 38 0,-2 0-43 15,-1 0 38-15,-1 0-41 0,-1 0 38 0,0 0-41 16,-2 0 39-16,-1 0-39 0,-10 0 37 0,15 0-71 16,-15 0-8-16,13 0-59 0,-13 0-25 0,11 0-14 15,-11 0-6-15,10 0 0 0,-10 0-18 0,0 0-22 16,9-1-30-16,-9 1-80 0,0 0-51 0,0 0-282 15,-2-7-154-15</inkml:trace>
  <inkml:trace contextRef="#ctx0" brushRef="#br0" timeOffset="205.99">2201 1652 379 0,'0'0'459'0,"-6"-2"-74"0,6 2-72 0,0 0-33 0,-5-3-23 15,5 3-19-15,0 0-61 0,0 0-33 0,5-6-28 16,2 3-24-16,5 0-25 0,0 0-7 16,1-1-11-16,1 0-11 0,0 0-7 0,3 1-2 0,-3-1-46 15,2 0-44-15,-4 1-45 0,1 0-47 0,1-2-91 16,-4 2-31-16,1 0-105 0,-1-2-207 0,-3 1-103 16</inkml:trace>
  <inkml:trace contextRef="#ctx0" brushRef="#br0" timeOffset="367.38">2170 1483 418 0,'-10'-1'386'0,"2"-1"-39"0,8 2-48 0,-13-2-35 15,13 2-15-15,-8 0-15 0,8 0-31 0,-5-3-50 16,5 3-29-16,3-4-33 0,4 1-21 0,0 0-19 16,6 1 0-16,1-2-15 0,3 1-45 0,1 0-41 15,2 1-53-15,0-1-50 0,-2 0-53 0,3 2-47 16,-1 0-49-16,-5 0-293 0,2 0-109 0</inkml:trace>
  <inkml:trace contextRef="#ctx0" brushRef="#br0" timeOffset="1209.59">2550 1573 108 0,'7'11'204'0,"-1"3"-3"16,2-1-55-16,1 3-3 0,-1 0-23 15,2 1 18-15,-1 1-56 0,-2-2 15 0,0-1-50 16,-2 2 22-16,0-2-40 0,-1 1 20 0,-3-2-36 0,1-1 30 16,-2 0-32-16,-2-1 24 0,-1-1-32 15,-1 0 30-15,0-2-36 0,-3-1 27 0,1-1 4 0,-1-1 28 16,0-2-26-16,0-1 62 0,0-1-21 0,7-2 35 16,-14-1-17-16,14 1-22 0,-10-5-7 0,6 2 27 15,1-1-10-15,0-2-19 0,2 0-12 0,1 0-11 16,1-2-5-16,2 1-7 0,3-2-5 0,1-2-5 15,1 1 0-15,2 0-2 0,3-1-9 0,2 0 4 16,-1-1-3-16,3 0 2 0,0 1 1 0,2 1-10 16,-1 0 1-16,0 1 3 0,-1 1 0 0,-3-1 4 15,2 4-8-15,-4-2 2 0,0 1 0 0,-3 3-5 16,1-2 7-16,-3 2-9 0,2 0-8 0,-2 1 8 16,0 1 12-16,-7 1-2 0,13 0-4 0,-13 0 2 0,14 1 5 15,-7 2-3-15,0-1 20 0,0 3 8 0,-2-2-1 16,1 3-13-16,1 0 7 0,0 0 0 15,0 2-3-15,-1-1 3 0,-2 3-8 0,3-3-5 0,-3 1-6 16,1 3 6-16,-1-3-4 0,0 1 3 0,-3 1 0 16,1-3 3-16,-1 2-4 0,-2-1 0 15,-1 0-2-15,0 0 2 0,-3-2-1 0,1 1-1 16,-2-1-4-16,1-1 6 0,-2-1-11 0,-2 0 10 0,2-2-4 16,-1-1 7-16,8-1 1 0,-16 2-5 0,16-2-6 15,-14-3-2-15,9-1 9 0,0 1-1 0,1 0-8 16,4 3-1-16,-4-10 0 0,5 4 1 0,1 0 1 15,2-2-1-15,0 1 4 0,5-3-4 0,-1 2 2 16,3-1 0-16,2 1 0 0,3-2 0 0,0 1-2 16,4-1 27-16,-3 1-27 0,4 2 36 0,-2-3-46 15,0 2-2-15,-2 1 7 0,0 2 2 0,3-2-2 16,-3 1 5-16,0 1-4 0,-2 0 7 0,-1 0-4 16,-1 0 4-16,-2 2 25 0,-1 1 3 0,-3-1 10 15,0 1-4-15,0 0 0 0,-7 2-3 0,13-3-8 16,-13 3-3-16,5-3-8 0,-5 3-2 0,0 0-4 0,0 0 5 15,0 0-11-15,0 0-2 0,-4 3-2 0,4-3 6 16,-8 6 1-16,2-2 23 0,2 0-36 16,-2 3 5-16,2-2-1 0,0 1 0 0,0 3 0 15,-1-1 3-15,4 0 3 0,-2 1 3 0,3 0-6 0,0-1 3 16,2 2 3-16,0 1 4 0,3-2 5 0,-1 1 19 16,0-2 0-16,3 1 1 0,0-2 10 0,0 1 41 15,0-2 15-15,0 0 18 0,0-1 20 0,-1-1 27 16,0-2-9-16,-6-2-28 0,11 1 4 0,-11-1-21 15,10-2-31-15,-8-2-10 0,3-1-15 0,-4-2-12 16,-1 1-8-16,0-2-10 0,-1-1-3 0,-1 0-13 0,-2 0-1 16,-2-1 0-16,2 1-19 0,-3-1-28 15,0 1-45-15,0 1-23 0,-1 0-59 0,-1-1-75 16,2 3-11-16,-1-1-21 0,1 0-12 0,0 2-39 16,1 0-55-16,0-1-18 0,2 1-281 0,0 0-189 0</inkml:trace>
  <inkml:trace contextRef="#ctx0" brushRef="#br0" timeOffset="1459.6">3353 1618 238 0,'14'7'340'0,"-2"1"-90"0,0 2-18 0,0 1-24 15,-3-1-44-15,1 2-28 0,-3 1 9 0,0 1-20 16,-4-4-15-16,1 3-34 0,-1-2-15 0,-3 0 3 16,0 0-27-16,-3 1 39 0,1-3 12 0,-3 1-7 15,1 1 10-15,1-5 44 0,-2 0 31 0,0-1 57 16,1 0 29-16,0-2-37 0,4-3-25 0,-7 2 29 15,7-2-36-15,-6-2-24 0,6 2-29 0,-4-6 14 0,4 1-28 16,0-1-26-16,3-1-18 0,0 1-12 16,2-4-15-16,1 2-8 0,2 0-16 0,1 0-36 15,2-1-55-15,0 1-37 0,2 0-61 0,1 1-66 16,2 1-46-16,-1 0 11 0,2 1-74 0,1 0-44 0,-1 1-61 16,0 0-390-16,0 1-381 0</inkml:trace>
  <inkml:trace contextRef="#ctx0" brushRef="#br0" timeOffset="1617.61">3825 1671 193 0,'0'0'516'0,"0"0"-123"16,11 1-64-16,-11-1-66 0,12 0-54 0,-12 0-40 16,18-1 4-16,-7 1-72 0,3-1 17 0,2 1-60 15,-1 0 24-15,4-1-108 0,-1 1-112 0,2 1-124 16,-4-1-118-16,1 0-181 0,0 1-75 0</inkml:trace>
  <inkml:trace contextRef="#ctx0" brushRef="#br0" timeOffset="1775.65">3915 1802 122 0,'-10'7'522'0,"2"-1"-118"0,2-3-48 16,-1 0-36-16,7-3-16 0,-3 5-26 0,3-5-45 0,6 5-31 15,1-5-42-15,3 2-30 0,3-1-22 16,2-1-20-16,1 0-18 0,2 1-13 0,2-1-11 15,2 0-103-15,-1 0-58 0,0 0-65 0,1 0-72 16,-1 0-96-16,0-1-429 0,-4 1-293 0</inkml:trace>
  <inkml:trace contextRef="#ctx0" brushRef="#br0" timeOffset="2677.33">4836 1467 506 0,'0'0'409'0,"-4"-8"-73"0,4 8-81 16,-3-5-53-16,3 5-51 0,-4-3-33 0,4 3-33 15,0 0-20-15,-10 2-14 0,10-2-10 0,-8 6-6 16,2 1-1-16,3-1-4 0,-2 2 43 0,2 3-15 16,0-1 1-16,0-1-12 0,3 4-8 0,0-2 70 15,0 1 21-15,3 0-36 0,1 1 8 0,2 0-39 16,1 1 27-16,0 0-36 0,3-1-7 0,0-1-6 0,1 1-3 16,0-3 0-16,-1 1-10 0,1-1-1 15,2-3 4-15,-3-1-1 0,0-1-3 0,0-1 19 16,-2-3-23-16,3-1 11 0,-2-1-24 0,2-4 12 15,-1-1-41-15,-2 0-8 0,2-1-84 0,-1-3 44 0,-1 0-29 16,-1 0 20-16,0-1 7 0,0 1 22 0,-1 1 5 16,-2 0-4-16,0 2 14 0,2 1-4 15,-3 0 2-15,1 1 6 0,-1 1 3 0,-3 4-3 0,4-3 14 16,-4 3-2-16,4 5 39 0,-1 1-36 0,-1 2 40 16,0 3-39-16,1 2 38 0,0 4-37 0,1 4 40 15,-1 4-41-15,3 0 6 0,-1 6 19 0,-2 0 6 16,1 1 3-16,-1 1 45 0,-1 1-9 0,-4-4 14 15,2 4-38-15,-3-2 20 0,-1 1-32 0,1-3 15 16,-4 1 1-16,-1-3-2 0,-1 0-27 0,-2-4 20 16,-3 0-26-16,3-5 29 0,-2-2 27 0,-1-3 15 15,-3-1-23-15,2-2 9 0,-1-4 16 0,1-3 0 16,-1-2-22-16,2-2 7 0,0-2 32 0,-3-2-16 16,3-4-7-16,-3-2-14 0,4-3 5 0,-1-3-6 15,3-1 0-15,1-2 2 0,3 0-3 0,0-1-19 16,4 1-10-16,0 0-1 0,2 1-2 0,4-2-6 0,-2 1-5 15,2 1-2-15,4-3-9 0,0 2-30 0,2 0-28 16,-1 3-46-16,3-1-54 0,1 1-57 16,-1 5-37-16,0-1 22 0,3 3-56 0,-1-1-50 15,0 2-35-15,1 0-49 0,1 2-288 0,-1 0-215 0</inkml:trace>
  <inkml:trace contextRef="#ctx0" brushRef="#br0" timeOffset="2975.56">5308 1722 218 0,'0'0'609'0,"-7"2"-184"15,7-2-39-15,-4 3-78 0,4-3 47 0,0 0-23 16,-3 5 8-16,3-5-1 0,4 3 21 0,-4-3-27 15,13 4-6-15,-2-2-72 0,2 1-14 0,3-2-51 16,-1-1-16-16,2 3-13 0,0-3 0 0,-2 1-48 0,2-1-25 16,-3 1-6-16,2-1-22 0,-5 0-12 15,2 0-5-15,-2 0 6 0,-1 0-22 0,-2-1-7 16,-8 1-33-16,14 0-52 0,-14 0-65 0,13-1-75 0,-13 1-90 16,0 0-107-16,7-2-7 0,-7 2-113 0,0 0-100 15,0 0-432-15,-10 2-672 0</inkml:trace>
  <inkml:trace contextRef="#ctx0" brushRef="#br0" timeOffset="4193.51">5979 1557 94 0,'0'0'431'0,"-2"-7"-63"16,2 7-59-16,0-8-34 0,0 8-36 16,-3-5-51-16,3 5-45 0,0 0-36 0,-1-6-25 0,1 6-19 15,0 0-16-15,-4 5-10 0,1-1-6 0,2 3 56 16,-2-1 24-16,1 2-60 0,0 1 28 0,0 0-48 16,2 2 40-16,2 0 65 0,-1 1 0 0,2 0-39 15,0 0 2-15,2 1-34 0,-1 0 3 0,4 1 37 16,0-1-6-16,-1 0-17 0,1-3-7 0,2 0-8 15,-3-2-9-15,3 0-7 0,-3-2-2 0,3 0-6 16,-3-3-3-16,2 0-7 0,-1-2-5 0,1-2-3 0,-1-2-4 16,-1-1-8-16,4-1-9 0,-4-4-56 15,3 0-2-15,-3-1-10 0,3-2 10 0,-3 3-6 16,0 0 28-16,-1 0 5 0,-2 1 7 0,2 1-25 0,-1 1 8 16,-2 0-46-16,-3 6 29 0,7-5-7 15,-7 5 37-15,7 3-22 0,-7-3 41 0,4 9-27 0,-1-1 29 16,0 4-20-16,1 3 28 0,-1 3-25 0,1 3 8 15,-1 3 6-15,1 0 1 0,-2 0 0 16,1 2 31-16,-3 0-26 0,1-2 44 0,-4 2-19 0,2-2 15 16,-2 0-20-16,-3-1 13 0,1-2-14 0,-2 2 23 15,-2-4-10-15,1-3 9 0,-4 0 0 0,3-2 29 16,-1-3 1-16,-3-1-2 0,2-1-8 0,-2-4-13 16,3 0 38-16,-2-3 3 0,0-2-5 0,1-1-13 15,0-2-19-15,0-1-10 0,-1-3-3 0,1-3-7 16,1-2-7-16,2-1-2 0,1-1-8 0,1-2 2 15,0 0-9-15,4-2 3 0,0 1-12 0,2-2 4 16,0 0-28-16,2 1-16 0,0 0-15 0,1-1-16 0,0 3-30 16,1 0-70-16,-1 1-76 0,3 1 44 15,-1-1-42-15,-2 4-20 0,3-2-67 0,-2 3-25 16,0-1-35-16,2 0-298 0,-2 1-198 0</inkml:trace>
  <inkml:trace contextRef="#ctx0" brushRef="#br0" timeOffset="4566.81">6120 1351 182 0,'0'0'248'16,"0"0"2"-16,0 0-15 0,-2 6-23 0,-1 0-62 15,1 1 65-15,-1-1-24 0,0 4-36 0,-1 1-28 16,-1-2-26-16,1 1-19 0,1 0-7 0,1-1-18 0,-3 1-8 15,4-2 57-15,-2 0-21 0,0-1-15 0,3 0-13 16,-4-2-10-16,4 0 1 0,-1 1 25 0,1-6 85 16,-2 6 9-16,2-6-32 0,0 0-21 0,0 0-25 15,0 0-13-15,7-3-18 0,-2 0-13 0,-1-4-10 16,1 1-9-16,1-3-3 0,0 1-10 0,-1-1-3 16,2 0-1-16,0 1-1 0,-1-1-1 0,-2 1-4 15,2 2-3-15,-2 0 4 0,0 2-4 0,1-1-5 0,-1 1-3 16,0 0 0-16,-4 4 0 0,7-4 0 15,-7 4 0-15,8-1 6 0,-8 1 0 0,10 4 0 16,-3 0 3-16,-2 1 4 0,0 0 3 0,2 1 3 0,0 3-2 16,0 0-13-16,-1 0-64 0,1 1-27 0,0 1-62 15,0 1 6-15,0 0-96 0,0 1-59 0,0-1-70 16,0 0-378-16,-1-1-265 0</inkml:trace>
  <inkml:trace contextRef="#ctx0" brushRef="#br0" timeOffset="5523.25">6370 1357 113 0,'0'0'199'0,"0"0"10"15,0 0-37-15,0 0 0 0,7-1-53 0,-7 1 16 16,14 0-51-16,-4 0 21 0,0 0-41 0,4 0 16 16,0 0-7-16,0 0 29 0,-1-2-38 0,1 2 13 15,-1 0-24-15,-2 0 8 0,2 0 15 0,-3 0 28 16,-2 0-6-16,3-1 4 0,-11 1-10 0,13 0-1 16,-13 0-3-16,14-1-7 0,-14 1-5 0,10 0-15 15,-10 0-18-15,0 0-9 0,11 1-15 0,-11-1 30 16,7 4-3-16,-4-1-8 0,-1 4 30 0,0 1-15 0,-2 1-4 15,0 2-7-15,0 2-15 0,0 3-6 0,0-2-4 16,0 5-4-16,0 2 22 0,-1-1-27 0,1 2 29 16,0-1-33-16,0 4 64 0,-1 1-23 15,2-1 17-15,-1 0-26 0,0 0-1 0,-1-1 14 0,-1-2 51 16,2 0-11-16,-1-1-22 0,-1-2-14 0,-2 0-4 16,3-2 62-16,-2 0 3 0,0-1-8 15,0-3 9-15,-1-1 7 0,-2-1-24 0,2-1-7 0,-3 1-25 16,0-3-5-16,-1-2-13 0,-1 1-2 15,-1-2-39-15,-1-2-68 0,-2 0-69 0,-1-1-95 0,-1-1-100 16,-1 0-27-16,-2 0-124 0,-3-1-116 16,-2-1-298-16,-3 0-450 0</inkml:trace>
  <inkml:trace contextRef="#ctx0" brushRef="#br0" timeOffset="6264.29">4567 1394 138 0,'-7'-3'219'16,"2"-1"-37"-16,-4 1-59 0,2 0 10 0,-1 1-18 15,-1-1 20-15,2 2-63 0,-1-2 13 0,1 1-46 0,0 0 20 16,7 2-39-16,-12-2 12 0,12 2-34 16,-8-2 26-16,8 2-37 0,0 0 30 0,-10 3-31 0,10-3 26 15,-6 6-30-15,5 0 33 0,1 2-30 0,0 2 35 16,-1 1-30-16,-1 3 26 0,1 3-26 0,-2 2 34 15,2 1-9-15,-2 6 7 0,-1-2 100 16,1 3-19-16,-1 3-22 0,-1 2-10 0,1 0 26 0,0-3-17 16,0 3-15-16,-2-1-9 0,3-4 93 0,0-1-29 15,-1 0-25-15,1-2-28 0,2 0-4 0,-2-1-8 16,0-4 25-16,3 0-47 0,-3-1 40 0,2-3 55 16,2-1 6-16,-1 0-36 0,2-2 9 0,-1 0 54 15,2-2 12-15,3 1-34 0,-1-3-18 0,1 0-29 16,2 0-11-16,2-1-18 0,0-1-1 0,0-1-60 15,4-1-112-15,0 0-80 0,0-1-117 0,2-2-147 16,-1-1-530-16,2 0-576 0</inkml:trace>
  <inkml:trace contextRef="#ctx0" brushRef="#br0" timeOffset="6974.88">6722 1212 330 0,'2'-6'368'0,"1"2"-62"0,-1-1-37 0,4 1-71 16,0 0-42-16,-1 1-24 0,4 0-26 15,-1 2-20-15,-8 1-20 0,17 1-12 0,-10 2-11 0,3 2-11 16,0 0 3-16,-2 3 3 0,-1 1 16 0,-1 1 1 16,1 1-3-16,-3 0-11 0,1 1 12 0,-3 0-2 15,-2 0-9-15,2-1-11 0,-4 1 18 0,2 0-3 16,-2-1-12-16,0-1 8 0,2-1-5 0,-1-1-7 15,-1 0-3-15,2-2-1 0,-1 1 34 0,1-2 78 16,1 0 35-16,2 0 11 0,1-1 9 0,1 0-21 16,2 0-30-16,0-2-25 0,1 1-19 0,2-2-15 15,0-1-22-15,-2 2-9 0,2-1-10 0,0-1-5 16,-10 0-5-16,18 0-13 0,-11 0-13 0,-7 0-80 16,13 0-97-16,-13 0-116 0,11 0-47 0,-11 0-46 0,7 2-99 15,-7-2-394-15,0 0-426 0</inkml:trace>
  <inkml:trace contextRef="#ctx0" brushRef="#br0" timeOffset="8514.46">4335 2364 89 0,'-10'1'359'16,"10"-1"-119"-16,-14 1-40 0,14-1-20 0,-6 3 2 15,6-3-21-15,6 3-7 0,4-2-6 0,5 3 29 16,9-1-40-16,10 0 29 0,8 1-47 0,13 0 37 15,7 0-30-15,6 0 34 0,4-1-20 0,5 0 21 16,2 0-36-16,18 1 18 0,3-1-8 0,-4 1-2 16,-13-2-12-16,0 0-3 0,0 1-24 0,-1-2 7 15,0 1-7-15,-2-2 5 0,-4 2-14 0,-3-2-9 16,-6 0-2-16,-7-2-11 0,-5 1-10 0,-10 0-8 16,-5 0 10-16,-5-2-8 0,-7 1-4 0,-7 1-8 15,0-1-4-15,-4 0-5 0,-3 1-22 0,-1-1-37 16,-5 1-41-16,-8 1-53 0,7-2-77 0,-7 2-35 15,0 0-63-15,-12-1-28 0,0 2-74 0,-2-1-87 16,-4 3-346-16,-3-1-376 0</inkml:trace>
  <inkml:trace contextRef="#ctx0" brushRef="#br0" timeOffset="9092.77">5228 2615 323 0,'0'0'321'16,"-4"-4"-85"-16,4 4-17 0,0 0 22 0,-2 8-49 15,2-8 52-15,0 11-82 0,0-3 54 0,0 2-63 16,3-2 15-16,-3 3-16 0,3 2-19 0,-2 0 30 16,1 0 2-16,-1 1-18 0,2-1-24 0,-2 1 34 15,2-1-22-15,-3 1-22 0,3-3-22 0,-3 2-23 16,0-4-6-16,3 2-12 0,-3-2-8 0,0-1-3 0,1-1 33 15,-1 0 40-15,0-1 34 0,0-6 31 0,0 8-15 16,0-8-31-16,0 0-24 0,0 0-23 16,0 0-18-16,0 0-14 0,0-6-27 0,3 0-26 15,-2-2-2-15,4-3-28 0,0-1-7 0,2-1 4 0,-1 0 7 16,1-1 2-16,2 2 2 0,-1 2 0 0,-1-1 9 16,0 1-9-16,-1 2 1 0,1 2 1 0,-2 1 3 15,1 2-3-15,-6 3 5 0,11-2-2 0,-11 2 4 16,12 4 3-16,-7-1 2 0,1 3 4 0,-2 0 5 15,3 3 15-15,-1 0-8 0,-1 1 27 0,0 2-25 16,0 0 2-16,-2-1 6 0,1 1-5 16,-1 0-2-16,3 1 1 0,-3 0-4 0,-1-1 2 0,1 0 4 15,0-2 1-15,-2-2-4 0,2 2-5 0,-3-3-41 16,3 1-23-16,-3-3-21 0,0-5-49 0,0 9-113 16,0-9-79-16,0 0-123 0,0 0-135 0,0 0-405 15,-6-7-577-15</inkml:trace>
  <inkml:trace contextRef="#ctx0" brushRef="#br0" timeOffset="10158.52">4122 1470 249 0,'0'0'422'0,"-7"-1"-90"0,7 1-23 15,0 0-43-15,-10-2-43 0,10 2 13 0,0 0-60 16,0 0-42-16,0 0-34 0,0 0-12 0,5-3-17 16,-5 3 4-16,14-2-33 0,-6-1-12 0,3 3-5 15,2-1-10-15,1 0 0 0,0 0-2 0,-1 1-2 16,1 0-3-16,-3-2 1 0,1 2 1 0,-3-1 0 15,1 1-2-15,-1 0-3 0,-9 0 1 0,14 0 3 16,-14 0-4-16,11-1-23 0,-11 1-4 0,7-1-13 16,-7 1-34-16,0 0-2 0,0 0 10 0,0 0-16 15,-6-5 13-15,6 5-6 0,-11-1 32 0,11 1-19 16,-17 0 15-16,7-1-2 0,1 1 4 0,-3 0 7 16,1 0 8-16,0 0-6 0,0 0 11 0,-1 1-3 15,0-1 4-15,0 0 2 0,-2 0-1 0,4 1 6 0,-1 1-2 16,1-2 6-16,0 3 0 0,1-3 1 0,0 1 0 15,2 0 20-15,0 2-26 0,1-2-1 16,-1 1 32-16,3 2-17 0,1-1 57 0,3-3-16 0,-7 6 8 16,7-6-19-16,-3 7 3 0,3-7 51 0,2 7-15 15,-1-1-9-15,2-2-7 0,1 2-11 0,-1-2-9 16,3 1-7-16,-2 1-9 0,0-2-1 16,3 1 1-16,-3 1-3 0,2-1-4 0,0 0-7 0,-1 0 3 15,0-1-3-15,0 1 0 0,-1 0 0 0,1 0-3 16,-3 0-11-16,3 0 15 0,-4-1 2 15,3 2-1-15,-4 0-1 0,2-1 52 0,-2 1-44 0,0 0 53 16,-2 3-48-16,1-3 40 0,-2 2-51 0,3-2-3 16,-1 2 1-16,-1-2-3 0,-1 2 0 0,2-2 0 15,1 1-5-15,-1-2 1 0,-1 1 69 0,2 0 14 16,0-2 19-16,0 2 28 0,2-1 15 0,-1-2 37 16,3 2 11-16,-1-1-22 0,4 0 2 0,-1-2-34 15,1-1-15-15,1 2-12 0,1-3-21 0,-1 0-11 16,2 0-16-16,0-1-12 0,0-1-8 0,-2 0-8 15,2-1-12-15,0 2-12 0,-2-2-81 0,2 0-61 0,-3 0-105 16,2 1-110-16,-2 0-101 0,-7 2-200 0,11-2-291 16,-11 2-515-16</inkml:trace>
  <inkml:trace contextRef="#ctx0" brushRef="#br0" timeOffset="11557.48">233 3703 115 0,'0'0'492'0,"-8"3"-145"0,8-3-57 16,-6 1-57-16,6-1-22 0,0 0-27 0,0 0-32 16,0 0-4-16,0 0-11 0,0 0-40 0,10 1 1 15,1-2-35-15,3 0 11 0,6-1-33 0,0-1 26 16,1 1-45-16,6-2-7 0,-2 2 0 0,2 0-3 15,-2-1-3-15,-1 2 1 0,-3-1-19 0,-1-1-41 16,1 2-63-16,-5 0-57 0,-2 1-118 0,-3 0 12 16,0 0-23-16,-2 0 7 0,-9 0-130 0,7 2 110 15</inkml:trace>
  <inkml:trace contextRef="#ctx0" brushRef="#br0" timeOffset="11874.48">294 3788 61 0,'-16'6'209'0,"5"0"-30"16,0-1-71-16,1-2 8 0,0 3 2 0,3-2 77 15,3-1-22-15,1 3 7 0,0-3-13 0,3-3-3 16,3 8-44-16,3-5-14 0,2-2-25 0,2 1-6 16,3 0-20-16,-1-2 9 0,5 0-21 0,-1-1-1 15,1-1-23-15,1 0-12 0,-1-1-31 0,0-3-24 16,-2 1-34-16,-1-2 7 0,-1-2-31 16,0 1 24-16,-2-2-20 0,-1-1 46 0,-2-1-21 0,-1 2 42 15,-1-1-18-15,-2 1 54 0,0-1 22 0,1 0 39 16,-3 1 26-16,3 2 25 0,-4 0 38 0,2 0-6 15,0 2-28-15,-2 0-31 0,1 1-24 0,-2 5-18 16,4-6-2-16,-4 6-1 0,0 0 11 0,0 0-16 16,8 3 29-16,-8-3-19 0,4 9-3 0,-1-2 19 15,0 1-5-15,-3 0-12 0,3 1-12 0,-2 0 0 16,-1 3-12-16,0-1 1 0,0 2-1 0,0-1-6 16,-3 1 1-16,2 0-3 0,-2 0 8 0,-1-2-11 15,0 3 6-15,-2-1-2 0,-1 0-2 0,0 0-4 16,0-1-80-16,-1 0-47 0,-1-1-57 0,-1 0-73 15,2-1-87-15,-1-1-370 0,1-1-213 0</inkml:trace>
  <inkml:trace contextRef="#ctx0" brushRef="#br0" timeOffset="16324.88">1167 3666 142 0,'0'0'270'0,"0"0"-55"0,0 0-89 15,0 0-7-15,0 0-49 0,0 0 13 0,-3 2-10 16,1 4 10-16,-1 0-41 0,1 3 18 15,-2 2-35-15,1 1 22 0,-1 1-29 0,0 2 103 0,-2 0-17 16,3 1-23-16,-2 0-11 0,1 0-21 0,-1 0 7 16,0-1 12-16,-1 2 20 0,3-2 11 0,-1 1-34 15,0-4-28-15,1 2 15 0,-1-1 15 16,1-1-15-16,0 0-13 0,0-1-5 0,2-3-7 0,-2 1-7 16,3-1 3-16,-1-1 29 0,1 0-4 15,0-1 24-15,1-1 4 0,2 0-11 0,1-1-3 0,3-1-14 16,0 1 19-16,3-3-39 0,0 1 25 0,1-2-37 15,3 0 23-15,0-2-29 0,0 1 21 0,2-3-32 16,1 1 25-16,0-1-27 0,-2 1 22 0,2-4-25 16,0 2 25-16,-3 0-20 0,0-1 22 0,0-1-26 15,-2 1 27-15,-3 1-27 0,1-2 23 0,-1 1-23 16,-2 0 28-16,-2 1-28 0,1 1 21 0,-2-1-31 16,-1 0 33-16,0 2-39 0,-3 3 32 0,1-8-30 15,-1 8 30-15,0-6-33 0,0 6 26 0,-4-6-33 0,4 6 25 16,-3-3-19-16,3 3 30 0,0 0-35 0,0 0 33 15,-10 2-28-15,10-2 28 0,-7 5-27 0,6-1 28 16,-2 1-28-16,2 2 37 0,-1-2-34 16,2 1 36-16,3 1-27 0,-1 2 29 0,2-3-28 0,1 2 30 15,2 2-27-15,-1-2 35 0,5 1-9 0,2-1 43 16,-2-1 0-16,1-1 22 0,-1 0 3 0,0-2 29 16,0-2 13-16,-1-1 26 0,0 1 15 0,1-2-19 15,-1-2-1-15,0-1-21 0,0-1-19 0,-2-2-14 16,-1-1-15-16,-1-2-10 0,1-2-13 15,-3 3-3-15,-1-5-24 0,0 0-2 0,-3-1-15 0,0 2-5 16,-3-1-1-16,2 1-10 0,-2 1-16 0,-3 1-48 16,2 0-41-16,-3 0-37 0,-1 4-44 0,-1 1-67 15,-1 0-44-15,-1 1-4 0,0 3-10 0,1 1-15 16,-1 0-29-16,-1 2-11 0,4 0-21 0,-1 1-240 16,1 0-138-16</inkml:trace>
  <inkml:trace contextRef="#ctx0" brushRef="#br0" timeOffset="16625.88">1708 3827 370 0,'3'-6'321'0,"-3"6"-58"0,1-5-57 16,-1 5-52-16,0 0-37 0,-3-5-27 0,3 5-20 15,0 0-11-15,-5 3-34 0,5-3 10 16,-6 5-5-16,6 0-7 0,-1 0-4 0,1 1-3 0,1 0 2 15,1 2 6-15,-1 0-23 0,5 3 23 0,-2-3-17 16,0 2 13-16,3 1-18 0,-3-1 10 16,3 0-22-16,-2 0 23 0,-1 0-11 0,0-1 17 0,-4-1 29 15,1-1 15-15,-2 1-23 0,1 0 18 0,-4-3-35 16,-2 1 29-16,1 1-39 0,-2-3 31 0,-2-1-36 16,2 1 34-16,-3-1-40 0,3-3 31 0,-3 2-36 15,3-1 25-15,7-1-60 0,-15-1-17 0,6-1-82 16,9 2-11-16,-11-1-51 0,11 1-37 0,-6-6-254 15,6 6 19-15</inkml:trace>
  <inkml:trace contextRef="#ctx0" brushRef="#br0" timeOffset="16896.43">1874 3868 355 0,'6'-2'370'0,"-2"-2"-57"0,-4 4-94 0,7-3-50 15,-7 3-16-15,0 0-53 0,0 0-1 16,0 0-39-16,0 0 7 0,0 0-34 0,0 0 11 15,-3 5-31-15,3-5 16 0,-4 7-20 0,4-3 17 16,-1 2-22-16,1-1 16 0,1 1-19 0,-1 1 17 0,3 0-18 16,0 0 23-16,0 2 6 0,2 0 18 0,-2 0-9 15,3-1 22-15,-1 2-42 0,-2-1 23 16,1-2-26-16,-1 1 40 0,-3 0-16 0,2-2 34 0,-4 0-45 16,1 1 43-16,-3-3-42 0,-1 1 28 0,-2 0-38 15,0-1 32-15,-1-1-40 0,-1-1 27 0,-1 1-31 16,2-2 35-16,-2 1-41 0,2-2 36 0,-1 0-41 15,-1 0 37-15,2-2-20 0,-1 2-16 0,1-3-89 16,2 1-40-16,1 1-103 0,5 1-109 0,-6-7-343 0,5 2-192 16</inkml:trace>
  <inkml:trace contextRef="#ctx0" brushRef="#br0" timeOffset="17076.43">2129 3886 312 0,'10'-2'480'0,"-1"1"-58"0,0 0-111 0,1 0-8 16,0-2-84-16,4 1 3 0,0 1-79 0,0-1 1 16,2 1-54-16,-1-1 11 0,1 2-72 0,-1 0-10 15,1 0-99-15,-2 0-54 0,0 2-108 0,-1-1-117 16,-2 1-264-16,-3-1-133 0</inkml:trace>
  <inkml:trace contextRef="#ctx0" brushRef="#br0" timeOffset="17233.43">2267 3985 270 0,'-7'5'431'0,"0"0"3"0,3-3-72 16,-2 1 36-16,6-3-22 0,-4 4-51 0,4-4-45 0,0 0-40 16,0 0-29-16,9 2-26 0,-9-2-26 15,14-2-25-15,-5 0-25 0,4 1-20 0,0-1-16 16,1-1-14-16,0 2-10 0,0-1-14 0,0 0-5 16,0-1-61-16,0 2-79 0,-1 0-78 0,-3 0-46 0,0 1-91 15,-2 0-100-15,-8 0-62 0,14 0-290 0,-14 0-294 16</inkml:trace>
  <inkml:trace contextRef="#ctx0" brushRef="#br0" timeOffset="18808.25">3232 3656 238 0,'0'0'228'0,"0"0"-32"0,-4-3-23 0,4 3-14 0,0 0-33 15,-6-3-35-15,6 3-19 0,0 0-20 0,-10-1-8 16,10 1-16-16,-11-1-4 0,11 1-1 0,-14 0-3 16,4 0-8-16,0 1 14 0,-2-1 18 0,-2 1 9 15,-1-1 1-15,1 0-6 0,-1 1-4 0,-1-1-3 16,1 2 3-16,-1-2 3 0,2 0-3 0,0 0 2 15,0 0 5-15,0 0 3 0,4 0 0 0,0 0 0 16,-1 0 3-16,11 0 4 0,-17 0-10 0,17 0 22 16,-14 0-46-16,14 0-8 0,-10 0-1 0,10 0-10 15,-10 0-6-15,10 0 9 0,-7 0-11 16,7 0-8-16,-5 3 2 0,5-3 0 0,-2 5 6 0,2-5 22 0,2 9-25 16,-1-3 16-16,2 1-20 0,0 2 8 15,0 2-2-15,1 1 27 0,-1 1-32 0,1 2 24 16,0 2-24-16,0 0 49 0,-1 3 19 0,0 0-1 15,0 3-10-15,-2-1-11 0,2-1-6 0,-2 1 9 0,-1-1 19 16,0 0-14-16,0 1 2 0,-1-1-28 0,0 1 99 16,-1-3-33-16,2 2 1 0,-3-3-24 15,3-1-9-15,-1 2-17 0,-2-5 4 0,3 0-12 0,0-1 4 16,-1-3-12-16,1 0 11 0,0 1 4 0,1-3 97 16,-1 1 13-16,3-1 17 0,1-1 16 0,0-1-25 15,3-1-15-15,3 0-33 0,0 1-13 0,1-4-28 16,2 1-4-16,0-3-10 0,-1 1-11 0,1 0-11 15,1-1-4-15,0-1-3 0,-1 0-6 16,0 0-6-16,-1-1-4 0,-2 1-39 0,1 0-45 0,-2-2-51 16,-1 0-65-16,1 1-39 0,-2-1-63 15,0 1-10-15,0-1-138 0,-3-1-83 0,3 0-411 0,-4 1-511 16</inkml:trace>
  <inkml:trace contextRef="#ctx0" brushRef="#br0" timeOffset="19676.66">3318 3802 417 0,'0'0'319'0,"0"0"-88"0,-3-5-52 0,3 5-43 15,0 0-13-15,0 0-17 0,-8 4 10 0,5 0-31 16,-1-1 20-16,1 3-34 0,0 0 14 0,0 1 17 16,-1 0 16-16,4 1 35 0,-3 2-26 0,3-2-29 15,0 1-17-15,3 1-17 0,-3-1-4 0,4 2 8 16,-1 0 36-16,3-2-16 0,-1 1-13 0,2 0-18 16,-1-2 8-16,1 1 11 0,0-1 15 0,2-2-2 15,-2 1-8-15,0-2 5 0,0-1 21 0,-2-2 5 0,2 3-18 16,0-4-10-16,-7-1-13 0,13 0-13 0,-6-3-12 15,0 0-6-15,0-2-7 0,0 2-20 0,0-5-17 16,0 0-10-16,0 0-7 0,-1 0-5 0,0 0 6 16,-1 0-1-16,-2 0 5 0,3 1 3 0,-2 2 4 15,0-2-3-15,-1 3-7 0,0-1-10 0,0 1-5 16,-3 4-22-16,5-4 17 0,-5 4 1 16,0 0 15-16,6 4 1 0,-3 0 9 0,-2 2 1 0,3 2 4 15,-2 2 3-15,1 2-1 0,-1 1 2 0,3 3 1 16,-1 3-6-16,0-1 9 0,-1 5-5 0,1-2 7 15,-3 3 5-15,2-4 0 0,-3 2-9 0,0-2 8 16,0 3-3-16,-4-4 3 0,1 4 4 0,-1-1 7 16,-3-1-6-16,1-2 4 0,-2 0 4 0,-2-5-2 15,2-1-4-15,-2-1 8 0,-2-1 1 0,1-2 18 16,1-3 17-16,-1 1 55 0,1-4-13 0,2-1-24 16,-2-2-9-16,0-2 8 0,3-1-11 0,-1-4 3 15,1 1-17-15,2-3-8 0,1-2-13 0,1-1-11 16,3-2-12-16,3 0-10 0,0-3-10 0,3-1-6 0,2 0-21 15,0-2-5-15,4 3-6 0,-1-1-31 0,0 4-29 16,3-2-34-16,0 2-40 0,-2 1-20 16,0 3-11-16,-2-1-32 0,1 4-59 0,-1-1-80 0,0 2-61 15,-3 0-268-15,0 1-225 0</inkml:trace>
  <inkml:trace contextRef="#ctx0" brushRef="#br0" timeOffset="20673.83">2693 3830 387 0,'0'0'363'0,"-12"2"-58"0,12-2 13 0,-8 0-58 16,8 0 7-16,0 0-74 0,-10 0 11 0,10 0-66 15,0 0 8-15,-8 1-61 0,8-1 18 0,0 0-55 16,0 0 20-16,0 0-36 0,0 0 14 0,0 0-35 16,0 0 25-16,12-1-37 0,-12 1 31 0,14-2-40 15,-4 1 32-15,-1 0-25 0,1 0 25 0,-1 1-30 16,3-3 31-16,-4 3-35 0,3-3 36 0,-2 3-33 16,-1-2 34-16,-1 1-29 0,-7 1 28 0,13-2-26 0,-13 2 25 15,11-2-25-15,-11 2 15 0,7-1-55 16,-7 1 20-16,0 0-42 0,0 0 29 0,0 0-36 15,0 0 53-15,-7-4-28 0,7 4 33 0,-14 2-22 16,6-2 38-16,-1 2-28 0,-1-1 30 0,-1-1-31 16,-3 2 42-16,1 0-35 0,1-1 29 0,-1 1-31 15,-1 1 38-15,0-2-40 0,-2 1 38 0,2 0-34 16,2-1 43-16,-1 1-31 0,0 0 23 0,3-1-22 0,2 2 34 16,-2-1-41-16,3-1 33 0,0-1-34 0,7 0 19 15,-11 2-14-15,11-2 30 0,-10 3-36 0,10-3 49 16,-9 2-38-16,9-2 39 0,-4 4-35 0,4-4 35 15,0 0-36-15,-3 4 39 0,3-4-46 0,0 0 34 16,3 6-30-16,-3-6 34 0,6 4-39 0,-6-4 35 16,5 5-38-16,-5-5 31 0,10 5-25 0,-4-2 26 15,0 1-34-15,-1-1 38 0,2 0-8 0,0 0-3 16,0 1-6-16,0-1-4 0,-1 0 5 0,1 0-2 16,0-1 3-16,-3 1-7 0,3 1 3 0,-2 0-17 15,0-1 12-15,-2 2 5 0,1-2-1 0,-1 1 1 16,-3 0 0-16,3 1 0 0,-2 0 0 0,-1 1-6 15,-1-1-4-15,-2 3-22 0,3-1 40 0,-3 0-33 16,-1 1 29-16,1-1-31 0,0 2 32 0,-1-1-26 16,-1 2 28-16,0-2-31 0,1 0 32 0,1 0-32 0,-1-1 36 15,1 0-35-15,2 0 37 0,-2-1-23 16,2 1 34-16,-1-1 1 0,1 1 71 0,1-7 35 16,1 8 33-16,-1-2 0 0,3-2 0 0,1-1-13 15,2 0-10-15,0 1-14 0,2-3-22 0,0 1-21 0,1-2-11 16,1 1-15-16,0-1-11 0,-1 0-11 0,1-1-7 15,0 1-6-15,0-2-6 0,-3 2-3 0,-7 0-60 16,14-1-55-16,-14 1-76 0,10 0-58 0,-10 0-86 16,11-1-34-16,-11 1-70 0,0 0-33 0,10 1-423 15,-10-1-431-15</inkml:trace>
  <inkml:trace contextRef="#ctx0" brushRef="#br0" timeOffset="21077.17">3822 3940 5 0,'-3'7'675'0,"3"-7"-160"15,-1 6-92-15,1-6-49 0,-1 3-35 0,1-3-30 0,0 0-17 16,1 5-17-16,-1-5-38 0,6 3-26 0,-6-3-43 15,12 0-19-15,-3 2-25 0,1-2 0 0,1 1-27 16,0-1-12-16,-1 0-21 0,4 0-4 0,-3 0-20 16,1 0 2-16,0 0-17 0,-2 0 7 0,-1 0-19 15,-1 0-26-15,-8 0-57 0,14 0-47 0,-14 0-74 16,10 0-47-16,-10 0-28 0,0 0-93 0,0 0-100 16,0 0-471-16,0 0-504 0</inkml:trace>
  <inkml:trace contextRef="#ctx0" brushRef="#br0" timeOffset="21695.58">4073 3811 281 0,'0'0'459'0,"0"0"-143"0,-3-5-51 0,3 5-84 16,0 0-18-16,0 0-51 0,-8 3-9 15,2 1-26-15,0-1 56 0,1 2-42 0,-2 3-12 16,1 1 16-16,-1 0 7 0,1 1-11 0,2 2-15 0,1 0-30 16,1 1 0-16,0 0 36 0,2 1 8 0,2 2-13 15,0 0 36-15,1-1-12 0,1 0-13 0,2 1 60 16,1-1-24-16,0-1-21 0,2 0-19 0,-1-1-9 15,1-1 8-15,0 0 18 0,1-4-7 0,0 1-13 16,-1-2-11-16,0 1-9 0,0-5-11 0,-1 4-7 16,1-4-5-16,-2-1-11 0,1-1 3 0,-1 0-21 15,-7-1-70-15,13 2-67 0,-13-2-84 0,11-3-47 16,-11 3-128-16,7-2-108 0,-7 2-430 0,5-4-495 16</inkml:trace>
  <inkml:trace contextRef="#ctx0" brushRef="#br0" timeOffset="24102.05">4356 3811 185 0,'0'0'372'0,"-1"-5"-50"15,1 5-55-15,0 0-20 0,-2-6-70 0,2 6-19 16,0 0-66-16,-4-4 1 0,4 4-54 16,0 0 13-16,0 0-29 0,0 0 17 0,0 0-26 0,-1 7 22 15,1-7-16-15,-2 8 32 0,2-2-33 0,-1 1 26 16,-1 1-7-16,2 1 33 0,0-2-11 0,-1 2 4 16,0 0-6-16,-1 0-8 0,2 0-2 0,-1 3-12 15,-1-3-4-15,2-1-7 0,0 3-3 0,0-3-10 16,0 2 6-16,0-2-3 0,2 0-4 0,-2 1 1 15,1-2 32-15,-1 0-1 0,2-1 13 16,-1 1 16-16,0-3 7 0,2 0 1 0,0 1-1 0,-3-5 3 16,7 5-12-16,-7-5-14 0,9 3 1 0,-9-3-13 15,12-3-6-15,-5 2-8 0,0-3 6 0,0-1-11 16,0-1 9-16,2 0-23 0,-1-2-3 0,-1 1-4 16,0 1-6-16,-2 1 5 0,0-1 7 0,-2 1-17 15,3-1 10-15,-2 3-10 0,-1-1-7 0,-3 4-13 16,5-4 5-16,-5 4 3 0,0 0 2 0,0 0 3 15,0 0 15-15,3 5-13 0,-3-5 16 0,0 9-16 16,0-4 2-16,2 0 1 0,-1 2 3 0,0 0 0 16,2 0 15-16,0 0-17 0,1 1 4 0,-1 0 4 15,1 0 2-15,3-2 1 0,-2 2 7 0,0-2 36 0,1 0 21 16,-2-1 18-16,2-1 17 0,-1 1 24 0,2-2 13 16,-1-1 32-16,-6-2-26 0,11 2-11 0,-11-2-5 15,13-2-14-15,-7 0-14 0,1-1-11 0,-2 0-18 16,2-4-24-16,-1 1 0 0,-2-2-6 0,2 1 6 15,-2-2-16-15,0-2-1 0,-1 3-5 0,0-2-4 16,-2 1 1-16,-1 2-7 0,0-2-6 0,0-1-1 16,-1 3 0-16,-2-1-16 0,0 1-13 0,-1 1-25 15,0-1-35-15,0 2-29 0,-1-1-29 0,-2 3-30 16,3 0-38-16,-3-1-43 0,3 1-28 0,4 3-4 16,-10-2-16-16,10 2 16 0,0 0-21 0,-11 0 2 15,11 0-1-15,0 0-12 0,-5 4-49 0,5-4-190 16,0 0-67-16</inkml:trace>
  <inkml:trace contextRef="#ctx0" brushRef="#br0" timeOffset="24324.07">4735 3923 290 0,'0'0'331'0,"7"3"-71"0,-7-3-44 0,7 2-19 0,-7-2-23 16,7 4 38-16,-7-4-11 0,4 7 10 0,-1-4-37 15,-1 2-34-15,0 1 3 0,-2-1-16 0,2 1-20 16,-2-1-14-16,0 3-17 0,0-2-18 15,0 2-5-15,0 1-11 0,-2-1-7 0,2-1-17 0,0 3 8 16,-1-2 4-16,0 0-5 0,-1 0-2 16,2 0-4-16,-3 0-31 0,3-2-61 0,-1-1-49 0,1-5-42 15,-1 9-49-15,1-9-13 0,-2 8-26 0,2-8-121 16,0 0-204-16,0 0-91 0</inkml:trace>
  <inkml:trace contextRef="#ctx0" brushRef="#br0" timeOffset="24489.05">4780 3875 264 0,'-1'-7'536'0,"-1"1"-83"0,1 0-116 0,-2-1-11 15,2 1-89-15,-1 1-18 0,-1-1-77 0,1 1-1 16,2 5-54-16,-5-8 7 0,5 8-51 0,-2-6-25 16,2 6-96-16,-3-7-29 0,3 7-33 0,0 0 3 15,0 0-73-15,0 0-38 0,0 0-15 0,0 0-273 0,0 0-41 16</inkml:trace>
  <inkml:trace contextRef="#ctx0" brushRef="#br0" timeOffset="24724.05">5042 3825 282 0,'0'0'446'0,"10"2"-106"15,-10-2-77-15,7 0-68 0,-7 0 13 0,4 3-3 16,-4-3-34-16,4 5-5 0,-4-5-29 0,0 9-7 15,0-4-2-15,-2 2-5 0,-1-1-35 0,0 2 5 16,-3 1-25-16,2 0 7 0,-2 0-34 0,2 1 15 16,-3 0-24-16,2 0 8 0,-4 2-21 0,2-1-3 15,0 0 3-15,0 1-4 0,-1 0 1 0,0-2-9 16,1-3-50-16,0 3-32 0,2-1-43 0,-2-3-52 16,1 0-48-16,-1 0-41 0,3-2-60 0,-2-1-370 15,6-3-198-15</inkml:trace>
  <inkml:trace contextRef="#ctx0" brushRef="#br0" timeOffset="24916.17">4929 3926 64 0,'3'-6'605'0,"-3"6"-145"0,2-6-94 0,-2 6-86 0,2-4-44 16,-2 4-68-16,3-5-26 0,-3 5 20 0,0 0 8 16,0 0-29-16,7 2 15 0,-7-2 9 0,9 6-29 15,-4-1-13-15,0 0-23 0,0 1-12 0,2 1-15 0,0 1-11 16,0 1-13-16,0-1-5 0,0 1-12 0,0 1 6 15,-1-2-41-15,1 3-61 0,0-1-62 16,-3-1-25-16,2-1-35 0,-2 2-64 0,0-3-59 16,1 0-67-16,-1-2-385 0,-1 0-272 0</inkml:trace>
  <inkml:trace contextRef="#ctx0" brushRef="#br0" timeOffset="25089.15">5170 4004 183 0,'0'0'613'0,"7"-3"-123"0,-7 3-112 0,6-3-59 15,-6 3-80-15,0 0-33 0,7-2-49 0,-7 2-3 16,0 0-26-16,0 0-3 0,7 2-35 0,-7-2 14 16,1 6-26-16,-1-6-16 0,3 7-6 0,-3-7-7 15,2 10-9-15,-2-6-4 0,0 2-19 0,-2 1-64 16,2-1-31-16,0 0-35 0,-1-1-43 0,-1 3-38 16,1-2-54-16,0-1-48 0,-1 1-63 0,2-6-282 15,-3 6-150-15</inkml:trace>
  <inkml:trace contextRef="#ctx0" brushRef="#br0" timeOffset="25255.15">5191 3974 418 0,'2'-6'338'0,"-2"1"-72"0,1 0-43 0,-1 0-7 0,2-1-30 0,-2 6-30 16,1-8-30-16,-1 8-25 0,0-8-21 15,0 8-20-15,1-7-8 0,-1 7-26 0,0-6-56 0,0 6-66 16,0 0-70-16,0-6-44 0,0 6-52 0,0 0-206 15,0 0 53-15</inkml:trace>
  <inkml:trace contextRef="#ctx0" brushRef="#br0" timeOffset="25424.16">5311 3923 145 0,'0'0'453'16,"11"3"-93"-16,-11-3-52 0,13 0-42 0,-2 0-35 15,-1-2-23-15,0 2-36 0,1-1-24 0,3 1-27 16,-1-1-41-16,3 1-8 0,-1-1-11 0,-1 1-13 0,0 0-36 16,0 0-80-16,-1 1-32 0,-2-1-81 0,-1 0-109 15,0 0-355-15,-2-1-155 0</inkml:trace>
  <inkml:trace contextRef="#ctx0" brushRef="#br0" timeOffset="25662.16">5477 3851 375 0,'0'0'549'0,"-4"-4"-84"16,4 4-66-16,0 0-58 0,-6-4-59 0,6 4-68 15,0 0-43-15,0 0-24 0,0 0 11 0,0 0 9 16,-5 2 10-16,5-2-34 0,-2 6-30 0,2-6-15 16,0 8-17-16,0-2-22 0,-1 0 4 0,1 1-9 15,-1 1-8-15,1 2-7 0,-2-1-2 0,2 0-8 16,0 1 5-16,-1 2-11 0,-1-2 1 0,2 2-63 15,-1-1-31-15,0 0-64 0,-1 0-36 0,1-1-26 16,-1 1-8-16,2-1-40 0,-1-1-34 0,-2-1-25 16,3-1-45-16,0 0-73 0,3-3-167 0,-3-4-104 15</inkml:trace>
  <inkml:trace contextRef="#ctx0" brushRef="#br0" timeOffset="26114.15">5689 3854 391 0,'0'0'326'0,"5"-5"-97"16,-5 5-25-16,0 0-18 0,10 2 18 0,-10-2-41 0,6 4 5 15,-6-4-35-15,5 7 29 0,-2 0-33 16,-1-1-25-16,0 1-24 0,1 0 2 0,-1 0 48 16,0 0-38-16,-2 2-6 0,2-2-28 0,-1 0-1 0,-1-1-20 15,0 1 21-15,0-2 9 0,0 1 39 0,-1-1 28 16,-1-1 24-16,1 1 9 0,1-5 19 0,-4 6-4 15,4-6 26-15,-6 4-3 0,6-4-33 16,0 0-2-16,0 0-34 0,-7 0-26 0,7 0-24 0,-3-7-14 16,3 7-20-16,2-8-9 0,-1 3-9 0,2-1-5 15,0 1-2-15,2-1-14 0,0 1-2 0,0 1-11 16,2-1 7-16,0 2-8 0,2-1 1 0,-1 2-10 16,1 1 5-16,-1 0 4 0,2-1-7 0,-3 4-2 15,3-1 4-15,-2 1 1 0,-1 1-3 0,0 0 1 16,-1 2-5-16,1 0 11 0,-3 0-3 0,1 0 2 0,-3 1 1 15,1 0 2-15,-1 0-8 0,-1 1 16 16,-1-1-6-16,-3 0 5 0,0 1-6 0,-1-1 7 16,-3-1-3-16,1 0 2 0,1 1-6 0,-4-1 10 15,-2-2-6-15,3 3 3 0,-2-4-8 0,0 1-1 16,0-1-7-16,0 1-29 0,2-2-31 0,-1 0-35 16,-2-1-57-16,4 0-17 0,7 0-43 0,-14 0-35 15,14 0-41-15,-13-2-55 0,13 2-39 0,-8-4-80 0,8 4-447 16,-3-8-486-16</inkml:trace>
  <inkml:trace contextRef="#ctx0" brushRef="#br0" timeOffset="26331.24">5922 3818 76 0,'10'-2'473'16,"-10"2"-61"-16,16-1-22 0,-16 1-51 0,15 2-45 15,-6 0-16-15,-1 0-38 0,-1 1-19 0,0 1-16 16,2 0-6-16,-1 2-7 0,-1 0-21 0,0 2-9 15,0-1-18-15,-1 2-1 0,-2-1-15 0,3 2-4 16,-3 0-32-16,-2 1-3 0,-1 0-32 0,-1-1-13 16,-1 1-54-16,-1 0-44 0,-2-1-41 0,0 1-60 15,0 0-67-15,-2-2-25 0,-1 1-56 0,3-2-80 16,-3 1-83-16,0-2-337 0,1-2-331 0</inkml:trace>
  <inkml:trace contextRef="#ctx0" brushRef="#br0" timeOffset="28056.19">6193 3361 87 0,'0'0'320'0,"0"0"-90"16,0 0-62-16,0 0-36 0,0 0-28 0,0 0-16 0,7-5-20 16,-7 5-13-16,13 0-12 0,-13 0-5 0,16-1 0 15,-6-1-9-15,2 2 1 0,-3 0-2 16,3 0 4-16,-1 0 2 0,-1 0-3 0,0 0-2 15,-2 0 5-15,-8 0 12 0,17 0 4 0,-17 0 0 0,11 0-10 16,-11 0 14-16,12 0-4 0,-12 0-6 0,8 2-3 16,-8-2-2-16,8 1 36 0,-8-1-20 15,8 2-5-15,-8-2 15 0,5 4-10 0,-5-4-27 0,4 5 7 16,-4-5-17-16,5 9 9 0,-3-5 4 0,0 4-6 16,-1-1 2-16,-1 1-3 0,2 1-7 0,-1 1 3 15,-1 1 9-15,0 2-2 0,0 1-6 0,0 0 19 16,0 0 0-16,0 3-12 0,0-1-3 0,0 1-5 15,0 1-11-15,0 1 8 0,1 0 15 0,1 0 2 16,-2 2-5-16,1-2-5 0,-1 2-3 0,0-1-4 16,2-1 3-16,-1 2 10 0,-1 0-14 0,0-1 12 15,0 0-15-15,0 0 21 0,0 0-21 0,0 2 27 16,0-3-20-16,0 2 11 0,0-1-22 0,0 0 42 16,0-1-10-16,0 0-11 0,-1 1 0 0,-1-3-1 15,2 1 9-15,-3-3 11 0,2-1 1 0,-2 0 35 16,2 0-3-16,-2-1-6 0,0-2-1 0,-1 2 2 15,0-3 10-15,-2 0-9 0,2-2-10 0,-3 1-1 16,0-3-22-16,-2 1 3 0,-1-2-16 0,1-1-3 0,-3-1-8 16,1 0-52-16,-2-3-94 0,-1 2-118 15,0-2-98-15,-3-2-193 0,-1 1-455 0,-2-2-586 16</inkml:trace>
  <inkml:trace contextRef="#ctx0" brushRef="#br0" timeOffset="29038.67">6645 3282 137 0,'1'-9'469'0,"1"1"-135"0,1 0-10 0,-1 1-66 16,3-1 12-16,0 1-69 0,1-1-3 0,1 0-66 0,0 2 4 15,0 1-57-15,4 0 13 0,-4 2-48 0,3 1 28 16,0 2-53-16,0 2 29 0,-2 1-34 0,4 0 22 15,-4 2-2-15,1 3-5 0,-2 0-5 0,-2 0-4 16,-2 2 0-16,1-1-5 0,-4 0-4 0,-4 3 0 16,1-1 10-16,-1 1-10 0,-3-1 6 0,-3 1-15 15,3-1 2-15,0-1-3 0,-1-2 33 0,0 0 1 16,3 0-8-16,-1-3-3 0,2 1-4 0,0-1 5 16,0 1 7-16,4-6 14 0,-2 6 18 0,2-6 17 15,7 4 7-15,0-3-10 0,3 1-5 0,1-2-15 16,2-2 8-16,1 1-11 0,0 0-9 0,0 0-5 15,0-1-11-15,-1-1 5 0,1 2-34 0,0-1-76 16,-4 1-40-16,1-1-87 0,-1 1-94 0,-1 1-57 16,-9 0-117-16,14 1-331 0,-14-1-328 15</inkml:trace>
  <inkml:trace contextRef="#ctx0" brushRef="#br0" timeOffset="30511.11">5677 3822 49 0,'0'0'282'0,"0"0"-51"0,0-6-51 16,0 6-31-16,0 0 28 0,3-5 6 16,-3 5-60-16,2-5-9 0,-2 5-30 0,0 0 26 15,2-6-20-15,-2 6 10 0,0 0-22 0,3-7 19 16,-3 7-4-16,0 0-19 0,2-5-19 0,-2 5-21 0,0 0-12 16,0 0-10-16,0 0-9 0,0 0 2 15,0 0 1-15,0 0 4 0,1 8 5 0,-1-8 1 0,-1 10-1 16,-1-2-11-16,1-1 6 0,-1 2-6 0,1-1-1 15,-2 1-15-15,3 0 21 0,-3 0-16 0,3 1 17 16,-3-1-13-16,2 1 22 0,0-1 40 0,-1 1-8 16,2-1-13-16,-3 0-2 0,2-1-12 15,1-1 2-15,-1 0-15 0,-1-2 5 0,2 1 0 0,0-2 7 16,-1 2 43-16,1-6 9 0,-2 7 36 0,2-7 6 16,0 6 40-16,0-6 28 0,-1 6-5 0,1-6-38 15,0 0-27-15,0 0-26 0,0 0-16 0,0-7-14 16,1 2-18-16,-1-1-10 0,0-1-16 0,2-2-15 15,-1 0-2-15,-1-4-10 0,0 2-2 0,2-5 3 16,-1 3 1-16,-1-1 0 0,0 0 1 0,3 2 5 16,-2-1-2-16,-1 3 1 0,0 1-1 0,2 0 7 0,-2 1-3 15,1 2-5-15,-1-1-5 0,0 2-4 16,0 5-4-16,0-8-1 0,0 8 9 0,0 0 4 16,3-5 0-16,-3 5 3 0,0 0 4 0,1 7 0 0,-1-7-4 15,3 9-55-15,0-2-17 0,-2 0-22 0,2 1-17 16,-1 2-26-16,0 0-30 0,1 1-43 15,-1 0-18-15,0 1-53 0,0 1-7 0,-1-1-43 0,1-1-281 16,-1-1-130-16</inkml:trace>
  <inkml:trace contextRef="#ctx0" brushRef="#br0" timeOffset="30938.17">5741 3718 68 0,'0'0'430'0,"-2"-7"-122"16,2 7-62-16,-3-7-76 0,3 7-40 0,0 0-41 16,0 0-12-16,0 0-24 0,-7 3-1 0,7 2-15 0,-2 0 22 15,0 3-20-15,1 0-1 0,-1 1-23 0,2 1 20 16,-1 0-5-16,1 0-1 0,0 2 61 16,-1 1-3-16,1-1-11 0,0 1-31 0,-2-1 9 15,2-1-33-15,0 0 24 0,0-1-34 0,0 0 16 0,0 0-15 16,-1 0 13-16,1-4-17 0,-2 2 12 0,2-1 1 15,0-1 38-15,0-6 13 0,0 9 0 0,-1-4 8 16,1-5-12-16,0 8 7 0,0-8-17 0,-3 6-3 16,3-6-18-16,0 0-32 0,0 0-81 0,0 5-96 15,0-5-67-15,0 0-147 16,0 0-296-16,0 0-190 0</inkml:trace>
  <inkml:trace contextRef="#ctx0" brushRef="#br0" timeOffset="32332.49">3719 4012 68 0,'0'0'280'0,"0"0"-55"16,0 0-25-16,0 0-7 0,0 0-27 0,0 0-28 16,2-5-43-16,-2 5 19 0,0 0-33 0,0 0 38 15,0 0-14-15,3-5-19 0,-3 5-20 0,0 0-17 16,0 0-4-16,5-3-13 0,-5 3-5 0,0 0-2 0,9-3-6 15,-9 3-7-15,8-1 0 0,-8 1 3 16,10-1-1-16,-10 1-2 0,14-3 2 0,-5 2-4 0,-1 1 0 16,2-2-2-16,-2 2 5 0,1-1-4 15,-1 0-10-15,1 0 20 0,-1 1 24 0,-8 0 2 0,11-2 2 16,-11 2 8-16,12-1 0 0,-12 1-5 16,8-1 9-16,-8 1 0 0,9 0 4 0,-9 0-15 0,0 0-5 15,0 0-3-15,7-1-12 0,-7 1-7 0,0 0-3 16,-7-2-5-16,7 2-5 0,-10-1-3 0,10 1 2 15,-14-2 1-15,5 1-4 0,1 1 10 0,-1 0-16 16,-2 0 1-16,4-1-3 0,-3 0 7 0,3 1-1 16,7 0 4-16,-14-1 2 0,14 1-2 0,-13-1-7 15,13 1 11-15,-11 0 0 0,11 0-1 0,0 0-3 16,-11-1-3-16,11 1 0 0,0 0-4 0,-9 0-2 16,9 0 6-16,0 0-3 0,0 0 1 0,0 0 2 15,0 0 1-15,0 0 1 0,0 0-7 0,0 0 3 16,10-1-2-16,-10 1 5 0,13-1-1 0,-13 1-3 15,13 0 2-15,-13 0-5 0,14 0 7 0,-14 0-1 16,15-1 4-16,-15 1 11 0,13-2 0 0,-13 2 10 16,11 0 10-16,-11 0 5 0,10-3 9 0,-10 3 3 15,8-1-5-15,-8 1-11 0,0 0-1 0,9-1-8 16,-9 1-11-16,0 0-25 0,0 0-65 0,0 0-60 16,0 0-88-16,0 0-81 0,0 0-89 0,0 0-377 15,-9 2-280-15</inkml:trace>
  <inkml:trace contextRef="#ctx0" brushRef="#br0" timeOffset="35811.44">969 4253 253 0,'-9'5'200'0,"9"-5"-5"16,-7 2-54-16,7-2 15 0,-6 3-43 15,6-3 12-15,0 0-51 0,-5 3 9 0,5-3-25 0,0 0 45 16,-4 5-29-16,4-5 32 0,0 0 23 0,-2 4 8 15,2-4-13-15,4 3 13 0,-4-3-3 16,13 4-13-16,-6-3-9 0,6 1-17 0,2 0-4 0,1-1-4 16,5 1 0-16,1-1-11 0,8-1-1 0,1 1 27 15,8-1-16-15,2 0-21 0,2 0-7 0,0 0-10 16,2-1-7-16,0 2 2 0,-1-2-7 0,1 1 10 16,-3 0-20-16,-1 0 10 0,0-1-17 0,-4-1 9 15,-6 2-14-15,-2 0 6 0,1 0-7 0,-8-1 8 16,1 1 9-16,-3-1 17 0,-5 0 8 0,1 1 20 15,-2 0-1-15,-3-1 16 0,-1 1 3 0,0-1 0 16,-2 1-3-16,-8 0-5 0,14-1-9 0,-14 1-13 16,10 0-13-16,-10 0-15 0,7-2-48 0,-7 2-50 15,0 0-84-15,0 0-87 0,0 0-93 0,0 0-77 16,-3 3-165-16,3-3-368 0,-8 5-512 0</inkml:trace>
  <inkml:trace contextRef="#ctx0" brushRef="#br0" timeOffset="37616.14">3319 4546 17 0,'0'0'250'0,"0"0"-32"0,-2 4-15 16,2-4-44-16,-2 7-3 0,-1-3 23 0,3 4-51 0,-1-2 50 15,-2 3-45-15,2 0 65 0,-1 2-44 0,1 1-53 16,-2 0 30-16,2 2-13 0,-1-1-25 0,-1 0-17 16,2 1-46-16,-2 0 25 0,2-1-31 0,-2 0 30 15,3 0-11-15,-3-1-8 0,3 0-9 0,-1 0-4 16,-1 0-4-16,1-2 4 0,0 0-1 0,-1-1-3 16,2 1-1-16,0-2-43 0,-1-1-27 0,1 0-31 15,-2-1-43-15,2 0 17 0,0-6-12 0,0 8-3 16,0-8-101-16,0 0-101 0,0 0-198 0,0 0-26 15</inkml:trace>
  <inkml:trace contextRef="#ctx0" brushRef="#br0" timeOffset="37876.14">3195 4770 189 0,'-4'5'257'0,"-3"-1"-64"0,3 1-15 0,0 2-31 0,-2 0-13 15,3 0-29-15,-1 1-13 0,3 1-22 0,-1-1 79 16,2 1-25-16,2-1 10 0,2 1 10 0,2 1 27 15,1-2-13-15,4 1-30 0,0-1 9 0,5-1 3 16,-1-1-2-16,3-1-14 0,-1-2-4 0,3 0 13 16,-2-3 0-16,-1 0-2 0,3 0-1 0,-2-3 9 15,-1 0 4-15,0-1-19 0,-3 0 17 0,0-3-17 16,0-1-21-16,-4 2-19 0,0-4-19 0,-2 1-9 16,0 1-12-16,-3-2-13 0,1-1-4 15,-2 2-3-15,-3 1-8 0,2 1-9 0,0-2-81 0,-3 2-78 16,3 1-102-16,-3 6-71 0,0-8-91 0,0 8-59 15,0 0-463-15,-7-2-514 0</inkml:trace>
  <inkml:trace contextRef="#ctx0" brushRef="#br0" timeOffset="39025.54">3081 5238 198 0,'0'-4'319'0,"0"-3"-78"0,0 7-24 0,0-8-20 0,0 8-33 16,0-9-42-16,0 9-26 0,-1-6-22 0,1 6-15 16,0 0-8-16,-7-3-5 0,7 3-16 0,-10 3 20 15,7 1 34-15,-4 1-8 0,0 3 5 0,0 2 10 16,-3-1-18-16,3 4-19 0,-1 0-16 0,-1 2 4 16,2 0 35-16,0 0-12 0,2 1-16 0,0 0-10 15,1 0-11-15,1-2 0 0,2 0-1 0,1 0-2 16,0-1 8-16,1 0 3 0,2-1-3 15,1-1 17-15,1 0 13 0,0 0 6 0,-1-1 9 0,2-2 15 16,1 0 25-16,-3-2 31 0,2-1 22 0,-2-1 3 0,3-2-20 16,-7-2-15-16,10 2-31 0,-10-2 0 15,11-3-23-15,-5-1-9 0,-2-1-20 0,2-1-11 16,-2-3-6-16,0-1-6 0,-1 0-8 0,1-1-5 16,-4-3-5-16,2 1-2 0,-2 0-6 0,-2 0-1 0,0 0-1 15,-1 0-6-15,-1 1 2 0,-1 1-13 0,0 0-42 16,-1 0-36-16,0 2-52 0,-1 2-63 15,0-1-34-15,0 4-7 0,0 0-26 0,-1 2-12 0,8 2-38 16,-13-1-31-16,13 1-19 0,-11 3-309 0,11-3-188 16</inkml:trace>
  <inkml:trace contextRef="#ctx0" brushRef="#br0" timeOffset="39359.51">3053 5317 424 0,'0'0'295'0,"0"0"-87"16,0 0-38-16,0 0-43 0,-4 6 0 15,4 1-15-15,-1-2 65 0,1 3-29 0,0 0-31 16,1 2-20-16,0 1-14 0,-1 1 22 0,2 0 14 16,-1 2-26-16,2-1-17 0,0 1-14 0,0-1-12 0,-2 1-11 15,3-1-2-15,1 1-3 0,-1-1-9 16,-1 0-8-16,1-1 6 0,0 1-46 0,0-2-3 16,0-1-63-16,2 0-6 0,0-1-78 0,-1-1-12 15,1-1-43-15,0-3-64 0,1 0-226 0,-2-1-17 0</inkml:trace>
  <inkml:trace contextRef="#ctx0" brushRef="#br0" timeOffset="39763.51">3331 5312 424 0,'1'-6'369'0,"-1"6"-90"0,-3-6-63 0,3 6-42 0,-7-3-16 15,7 3-5-15,-12 4-1 0,6-2-20 0,-1 3-19 16,-2 1-21-16,2 0-17 0,0 3-14 0,2-2-17 15,-1 3-4-15,0-1-9 0,2 1-6 0,1 1-3 16,3-1 1-16,-1-1-3 0,1 1 5 0,1 1 5 16,1-3-3-16,1 3 2 0,2-3-1 0,1 2 12 15,1-3-3-15,0 0-5 0,0 0 4 0,4-3-3 16,-4 0-7-16,3-3 2 0,0 1-7 0,0-2-16 16,1-3 11-16,-1-2 7 0,1 1-1 0,-1-5-6 15,1 0-4-15,-1-4-42 0,0-1-1 0,-1-4-1 16,-1-1 0-16,-1 0 9 0,0-1 7 0,-3 3 4 15,1-1 47-15,-3 4 23 0,1 1 66 0,0 2 22 0,-2-1 20 16,2 3-13-16,-1 0-32 0,-1 1-32 0,-1 2-26 16,3 2-18-16,-3 4-7 0,1-6-8 0,-1 6 35 15,0 0-13-15,0 6-8 0,0-1-7 0,0 4-5 16,2-1-7-16,-1 4-1 0,-1 0-1 0,3 1-4 16,-2 3-1-16,2 0 0 0,0 1 0 0,0 1-1 15,1 0-2-15,-1-1-80 0,1 1-89 0,0-1-9 16,-1-1-24-16,1 0-33 0,-1-2 3 0,-1-2-56 15,0 0-42-15,1-2-49 0,-3-2-74 0,0 0-189 16,0-3-137-16</inkml:trace>
  <inkml:trace contextRef="#ctx0" brushRef="#br0" timeOffset="40175.1">3443 5462 301 0,'0'0'301'0,"3"-7"-53"0,0 2-38 0,1 0 0 16,2 1-45-16,1-2 21 0,1 1-8 0,1 1-29 15,1-2-24-15,-2 2-10 0,2-1-11 0,-3 2-20 0,0 0-17 16,0 0-21-16,0 1-10 0,-7 2-10 0,11-4-2 16,-11 4-21-16,9 0 28 0,-9 0 10 15,7 3-4-15,-7-3-3 0,6 6 8 0,-4-1 5 16,1-2-3-16,-1 3-1 0,0 1 0 0,1-1 1 0,-1-1-15 16,0 1 3-16,1 2 1 0,0-1 16 0,1-1 20 15,-1-1-5-15,1 0 13 0,2 1-3 16,-2-1-3-16,-1-2-4 0,4 1 14 0,-3-2 10 0,3 0-7 15,-7-2-11-15,12 1-20 0,-5-4-3 0,0 1-12 16,0-2-1-16,0 1-7 0,1-5-9 16,-1 2-3-16,0-3-5 0,0 3-4 0,-1-4-7 0,0 3 19 15,-1 0 32-15,-1 2 5 0,1-2 8 0,-1 3-8 16,0-1-16-16,-1 1-17 0,-3 4-10 16,4-5-8-16,-4 5-4 0,0 0 0 0,0 0 9 0,9 0-6 15,-9 0 2-15,1 6 1 0,-1 0-1 0,1 0 1 16,1 3 8-16,-2-1-9 0,1 1-20 0,-1 1-48 15,0-1-28-15,0 3-54 0,2-1-23 0,-1 1-7 16,-1 0-23-16,3-4-17 0,-2 3-36 0,1-2 13 16,-1-1-30-16,2 2 14 0,0-4-26 0,1 1-69 15,0-2-252-15,0 0-112 0</inkml:trace>
  <inkml:trace contextRef="#ctx0" brushRef="#br0" timeOffset="40722.18">4029 5368 61 0,'0'-7'474'0,"0"1"-98"0,-4 2-72 0,1 1-58 16,-4 1-24-16,0 0-43 0,-1 1-5 0,8 1-29 15,-20 1-28-15,12 1-24 0,-4 0-21 0,2 2-13 16,2 1-18-16,-2 0-5 0,2 1-5 0,-1 1-4 16,4-1 0-16,0 1-8 0,1-1-24 0,1 2 19 15,2-3 5-15,1 2 0 0,0-2 0 16,3 1-6-16,1-1 3 0,0 0-1 0,2-1-6 0,1-1 13 15,0 0-3-15,1-2 0 0,1-1-8 0,-1 0-3 16,2-3 7-16,-1 2-4 0,-1-2-6 0,0-2-6 16,2 1-3-16,-3 0 0 0,0-2-3 0,-1 2 5 15,-2 1 15-15,2-2 24 0,-2 2 6 0,-4 3-5 16,7-5-15-16,-7 5-9 0,7-5-9 0,-7 5 3 16,0 0-6-16,0 0 4 0,0 0-7 0,7 2-3 15,-7-2 0-15,2 5 2 0,-2-5 3 0,1 6 3 16,3-3 15-16,-2 2 25 0,1-2-3 0,1 1 2 0,0 1 10 15,0-1 8-15,3-1 15 0,-1 1-7 16,1-1-4-16,0-2-6 0,1 1 0 0,1-1-8 16,-1-1-5-16,2-3-7 0,1 2-5 0,2-4-8 0,-2 1-2 15,2-3-3-15,0-3-6 16,1-3 4-16,-2-1-70 0,1-3-38 0,-3-3-46 0,3-5 4 16,-3 1-13-16,-3 1 41 0,-2 1 26 0,-1 0 13 0,-1 5 21 15,-1 2 40-15,-1 1-3 0,-2 1 15 0,-1 2-14 16,-2 1-1-16,-2 4 1 0,1 0 32 0,-2 2-15 15,-2 4 78-15,-1 1-21 0,1 3 2 0,-1 1-31 16,-2 5 35-16,3 1 10 0,0 3-19 0,2 2-5 16,0 0-2-16,4 2-15 0,2 1 13 0,1 1 26 15,1-1-7-15,2 5-8 0,3-2 5 0,-1 1-9 16,2 1-4-16,2-4-12 0,-1 2-42 0,1-3-56 16,-1 0-64-16,1 0-98 0,-2-4-56 0,1-2-54 15,-2-1-134-15,1-3-461 0,-3-1-485 0</inkml:trace>
  <inkml:trace contextRef="#ctx0" brushRef="#br0" timeOffset="42204.87">2904 5282 257 0,'0'0'256'0,"-3"-6"-20"15,3 6 8-15,-4-5-63 0,4 5-28 0,-6-5-35 16,6 5-3-16,-5-5-29 0,5 5-33 0,-7-1-1 0,7 1-19 16,-12 2 38-16,5 2-20 0,-1 2-21 0,-1 1 25 15,1 4 47-15,-2 2 15 0,0 0-16 0,0 4-31 16,0-1-11-16,3 0-6 0,0 0-19 15,3 1 1-15,0 0-3 0,1 0-5 0,0-3-7 0,3-1-2 16,0 2-6-16,0-3-2 0,3 2-3 0,0-2 13 16,1-1 30-16,0 0-7 0,2-3 12 0,1 3 11 15,-1-4 28-15,2 0-22 0,-1-1 15 0,2-2-23 16,-1 0 21-16,2-1-23 0,-2-3-5 0,2-2-18 16,0 1-6-16,1-3-4 0,-1 0-4 0,0-3-9 15,-1 0 5-15,0-3-7 0,1 0-6 0,-3-3-2 0,0 0-1 16,2 0-3-16,-4-1 5 0,1 1 51 0,-2 1 24 15,2 2 13-15,-3 1 24 0,1 1-7 16,-1 2-28-16,-2-2-25 0,3 3-22 0,-2 0-11 16,-2 5-13-16,4-3 1 0,-4 3-6 0,4 3-4 0,-2 2-1 15,-1 1-2-15,3 2 3 0,-1 3 0 16,1 0 4-16,1 0-2 0,-1 4 11 0,0-1-9 16,2 1 6-16,-1 0-4 0,0 0 9 0,-1 1-13 0,1-2 12 15,-2 1-1-15,0-4 0 0,1 2-2 0,-1-1-14 16,1-2 13-16,-1 1-9 0,-1-4 10 15,0 2-8-15,0-3 14 0,-1 1-8 0,1-3 13 0,-2-4 18 16,2 10 57-16,-2-10-18 0,2 5-12 0,-2-5-15 16,0 0-10-16,0 0-11 0,0 0-28 0,0 0-27 15,0-7-20-15,0 7-76 0,-2-11-11 0,2 11-45 16,0-9-43-16,0 4-116 0,0-3-90 0,-1 3-90 16,1-3-464-16,-1 0-567 0</inkml:trace>
  <inkml:trace contextRef="#ctx0" brushRef="#br0" timeOffset="43720.35">5041 4151 111 0,'0'0'521'0,"0"0"-101"0,0 0-80 0,0 0-63 15,0 0-56-15,0 0-49 0,0 0-40 16,0 0-28-16,0 0 3 0,0 0-1 0,1 6 12 0,-1 1-15 16,0 0 24-16,3 2-25 0,-2 0 11 0,-1 1 19 15,3 2-22-15,-3 1-12 0,3 0-17 0,0 0-10 16,-2 0-11-16,2 1-7 0,-2-1-8 0,2 1-7 15,1 0 3-15,-2-1-10 0,1 1 0 0,-2-1-7 16,3-1 3-16,-1 0-8 0,-2 0-62 0,2-1-81 16,0-2-21-16,-1 0-15 0,-1-1-50 0,0-1-3 15,-1-1-41-15,0-6-49 0,-1 8-90 0,1-8-266 16,-4 5-171-16</inkml:trace>
  <inkml:trace contextRef="#ctx0" brushRef="#br0" timeOffset="43937.46">4970 4398 9 0,'-7'2'403'15,"0"1"-101"-15,0-1-37 0,0 1-41 16,1 3-46-16,-1-2 13 0,3 2-5 0,0 1-32 16,1-1 20-16,0 1 2 0,3-2-20 0,2 3 24 0,-1-3 17 15,6 3 33-15,0-2-18 0,2 1-12 16,2-1-7-16,0-2 8 0,3 1-32 0,0-1 15 0,-1-2-23 16,2-1-24-16,1-1-12 0,-2 0-20 0,0 0-8 15,-1-1 4-15,-2-1-11 0,2-2-11 0,-2-1-13 16,-1 0-4-16,0-2-13 0,-2-2-9 0,1 0-11 15,-4 0-4-15,2 0-5 0,-1 0-15 16,-2 0-16-16,-1 1-16 0,1 0-26 0,-1 2-34 0,-2-1-61 16,2 1-77-16,-1 1-87 0,-1 2-34 0,-1 3-30 15,-1-5-40-15,1 5-20 0,0 0-62 0,-9 0-276 16,9 0-291-16</inkml:trace>
  <inkml:trace contextRef="#ctx0" brushRef="#br0" timeOffset="44505.64">4939 4982 311 0,'0'0'503'0,"0"0"-136"0,0 0-94 15,-7 3-20-15,7-3-26 0,-3 8-2 0,1-2-39 0,0 1 4 16,-1 1-49-16,3-1-13 0,-3 2-35 0,2 1 0 16,1 1-9-16,0-1 14 0,0 0-37 15,0 2 10-15,0 0-25 0,0 1 11 0,1 0-30 0,1-1 13 16,-2 1-16-16,1-3 7 0,-1 1-91 0,0 0-37 16,2-1-28-16,-1-1-56 0,-1-1-31 0,0-1-36 15,0 0-4-15,0-7-61 0,0 8-330 0,0-8-154 16</inkml:trace>
  <inkml:trace contextRef="#ctx0" brushRef="#br0" timeOffset="44632.59">4841 4987 285 0,'-6'-11'471'0,"0"1"-82"0,2 2-77 0,-2-1-36 16,2 1-52-16,0 1-45 0,0 1-36 0,0 0-40 15,-1-1-15-15,3 1-43 0,0 4-88 0,-1-2-98 16,3 4-20-16,-3-5-12 0,3 5-33 0,0 0-59 15,6-5-214-15,-6 5 33 0</inkml:trace>
  <inkml:trace contextRef="#ctx0" brushRef="#br0" timeOffset="44960.29">4984 4941 32 0,'6'6'341'0,"-2"0"-63"0,2 1 29 0,-1-1-45 15,1 4-21-15,0-3-48 0,-2 3-23 16,0-1 1-16,0 0 4 0,1 1-27 0,-1-1-29 15,-1 2-16-15,-1-1 5 0,1-2-23 0,0 1-11 0,-3-1-15 16,3 0 14-16,-2-1-26 0,-1-1 8 0,2-1-19 16,-1 1 45-16,-1-6 24 0,0 8 63 0,0-8 36 15,3 7 51-15,-3-7 18 0,0 0-39 16,1 6-61-16,-1-6-30 0,0 0-32 0,0 0-18 0,2-8-28 16,-1 3-12-16,2-2-14 0,0 0-11 0,1 0-16 15,0-2 2-15,2 1-10 0,1-2 0 0,1 2-12 16,-2 0 10-16,4 1-13 0,-2 0 2 0,-1 2-12 15,2 1 11-15,-1 2-15 0,1-1 14 0,-1 3-11 16,1 0 13-16,-1 3-10 0,-1-1 15 0,2 2-15 16,-2-1 13-16,1 3-33 0,-1 0-7 0,0 1-47 15,-1 0-17-15,-1 1-22 0,1 0-48 0,-2 1-25 16,-1-1-13-16,1-1-34 0,-1 0-39 0,0 0-31 16,-2 0-66-16,2-2-53 0,0 0-273 0,-3-5-218 15</inkml:trace>
  <inkml:trace contextRef="#ctx0" brushRef="#br0" timeOffset="45370.94">5398 4984 222 0,'6'-2'368'0,"-6"2"-58"16,7 2-4-16,-7-2-41 0,7 6-8 0,-3-3-21 16,-1 4-19-16,1-1-11 0,-1 2-56 0,0-1 16 15,1 2-31-15,-1-1 1 0,1 2-37 0,-2-1-4 16,1-1-33-16,-1 1 13 0,1-1-15 0,-3-1 3 15,3 0-17-15,-2 0 7 0,-1-1-10 0,2-2 48 16,-1 2 50-16,-1-6 56 0,0 7-27 0,0-7-14 16,-3 4-43-16,3-4 9 0,0 0-20 0,0 0-15 15,-12-2-20-15,6-2-9 0,2-1-16 0,-2-4-31 16,1-1-4-16,0-1-61 0,0-3 14 0,0-1-1 16,3 2 8-16,0-1 1 0,2-2 2 0,2 2 5 15,-1 1 0-15,5-1 2 0,-1-1-1 0,2 3-1 16,-1-1 6-16,1 5-3 0,2-2 4 0,-1 4-2 0,0 1 0 15,-2 0-6-15,1 2 5 0,2 2 2 16,-9 1-6-16,12 1 13 0,-5 2 3 0,-1 0 0 16,-2 1 1-16,2 1 3 0,-3 0 4 0,-1 0 6 0,-2 2-3 15,0 0 5-15,-2 0-6 0,-1 0 5 16,-1 1-4-16,-2 1 7 0,0-1-9 0,-2 0-29 16,-1 0-17-16,1-1-26 0,-2 2-46 0,2-4-16 15,-2 1-45-15,0-1-7 0,0 0-9 0,0 0-35 0,3-2 17 16,0 0-38-16,0 0-50 0,7-3-88 15,-8 3-252-15,8-3-154 0</inkml:trace>
  <inkml:trace contextRef="#ctx0" brushRef="#br0" timeOffset="45926.94">5594 4949 241 0,'0'0'298'0,"0"0"-7"0,10 3-31 16,-10-3-28-16,6 3 13 0,-6-3-7 0,2 7-58 15,-2-7-24-15,3 9-20 0,-1-4-11 0,-1 1-11 16,1-3-31-16,0 2-1 0,0 2 0 0,1-1 15 16,-1 0-7-16,3-1 14 0,-1 0-22 0,0-1 8 15,3 0-18-15,0-1 9 0,0 1-23 0,0-2 2 16,2 0-22-16,-1-2 11 0,-8 0-15 0,17-1 0 16,-7 0-18-16,-2-2-8 0,2-2-54 0,-1-2 0 0,-1 1-22 15,1 0 12-15,-2-1 10 0,-2 0 3 16,2 0 7-16,-4 1 12 0,1 1 2 0,1 0 0 0,-1 1-1 15,-4 4-3-15,4-6-11 0,-4 6 13 16,0 0 3-16,4-2 4 0,-4 2 2 0,0 0 2 16,3 5 0-16,-3-5 17 0,3 6-12 0,-2-1 34 15,2-1 17-15,1 0 13 0,-1 2-22 0,1-1 19 0,2-1-1 16,0 1 8-16,-1 0-22 0,1-3 19 0,1 2 12 16,-1-2 29-16,-1 1-12 0,-5-3-6 0,14 0-18 15,-7-1-7-15,0-2-16 0,0 0-3 0,-1-1-11 16,3-2-4-16,-2-2-3 0,-2 0-42 0,1-3-49 15,-2-3-29-15,0 0-10 0,-1-3 0 0,-3-2 9 16,1 1 16-16,-2-1 24 0,1 0 11 0,-1 0 60 16,-2 3 18-16,0-1 37 0,0 3 27 0,2 2 26 15,-1 2 0-15,1 0-23 0,-2 2-26 0,2-1-27 16,-1 5-12-16,2 4-7 0,-4-6 11 0,4 6 6 16,0 0-5-16,-7 5 24 0,4 0-2 0,2 3 4 15,-2 0-1-15,2 2-2 0,-1 1-10 0,2 0-2 16,0 3 6-16,0-1-19 0,3 2 6 0,-3-1-16 15,3 0 12-15,0 2-16 0,-2 0 13 0,3-3-41 16,-1 0-58-16,0 1-40 0,-2-2-67 0,2 0-56 16,1-1-18-16,-1-1-28 0,-1-2-79 0,-1 1-55 0,3-2-58 15,-2-1-278-15,-2-6-258 0</inkml:trace>
  <inkml:trace contextRef="#ctx0" brushRef="#br0" timeOffset="46120.94">5949 4918 287 0,'2'-6'557'0,"-2"6"-103"16,5-5-83-16,-1 0-27 0,2 1-20 0,5 0-34 16,1-1-16-16,0 0-17 0,2 1-38 0,2-3-29 15,-1 2-26-15,-1 1-32 0,-1-1-24 0,1 2-21 16,-4 0-17-16,3-1-17 0,-5 1-6 0,-1 0-5 16,2 0-17-16,-4 2-41 0,-5 1-63 0,12-3-61 15,-12 3-38-15,7-2-30 0,-7 2-60 0,0 0-83 16,0 0-101-16,0 0-370 0,-9 0-358 0</inkml:trace>
  <inkml:trace contextRef="#ctx0" brushRef="#br0" timeOffset="50828.28">4594 3709 63 0,'0'0'307'0,"-10"-1"-70"15,10 1-36-15,-12-1-16 0,12 1-40 0,-13-1 19 16,6-1-11-16,1 0 28 0,-1 0-34 0,0 0 6 16,2-1-25-16,-1 1-15 0,0-2-18 0,1 2-12 15,0-2 9-15,5 4-2 0,-7-4-19 0,7 4-8 0,-7-5-13 16,7 5-11-16,-5-4-13 0,5 4-8 0,-6-3-3 16,6 3-9-16,0 0-6 0,-3-6 1 15,6 1 3-15,4 0-5 0,0-1 1 0,6-2-1 16,2 0 1-16,5-2-5 0,5-2 11 0,2 0-27 15,4-2 26-15,3 1 0 0,5-3 2 0,5 2 4 16,-2-1 1-16,2 0-5 0,0 3 4 0,1-1-5 16,1 1 7-16,-1 1-8 0,-7 3 2 0,0-2-5 0,0 2 7 15,0 0-6-15,-1 1-1 0,-2 0-1 0,-1 1 1 16,-2-1-3-16,2 1 4 0,-4 1-5 0,-3-1 1 16,-2 1 2-16,0 2 0 0,-5 0-1 0,0 0-2 15,-1-1 2-15,-2 2 4 0,-3 0-3 0,0-1-2 16,-1 2-2-16,0-2 1 0,-3 1 5 0,0 1-5 15,-2 1-5-15,-1-2 15 0,-7 2-10 16,14-1 0-16,-14 1-5 0,11-2 10 0,-11 2-2 0,9-1-1 16,-9 1-1-16,8-2 4 0,-8 2-1 0,0 0-7 15,10-1 8-15,-10 1-2 0,0 0-5 0,7-1 10 16,-7 1-6-16,0 0-6 0,0 0 12 0,9 0-7 0,-9 0-2 16,0 0 5-16,0 0-7 0,8 1 6 15,-8-1-4-15,0 0 6 0,7 3-6 0,-7-3 4 16,4 3-5-16,-4-3 2 0,5 4-1 0,-3 1 7 15,1 0-12-15,0 0 11 0,3 1 1 0,-4 1-5 16,3 1 2-16,0 1-1 0,-2-1-1 0,3 3-6 16,-2-1-2-16,0 1 11 0,2 0 0 0,-2-1-3 15,2 2 1-15,-1-2-1 0,0 2 0 0,-1-1-3 0,0-2 12 16,0 1-7-16,-1-1 7 0,0-1-10 0,0-1 9 16,-2 0-5-16,3 0 6 0,-4-1 8 0,3-1-1 15,-1 0 10-15,-1 0 9 0,-1-5 15 0,3 7 2 16,-3-7 12-16,1 6 6 0,-1-6 9 0,2 6-3 15,-2-6-12-15,0 0-3 0,1 5-6 0,-1-5-12 16,0 0-4-16,3 4-4 0,-3-4-11 0,0 0-6 16,0 0 2-16,0 0-4 0,0 0-5 0,-3 5 1 15,3-5-51-15,0 0-47 0,0 0-24 0,0 0-26 16,0 0-35-16,0 0-61 0,-6-3-81 0,6 3-89 16,0 0-320-16,-5-3-229 0</inkml:trace>
  <inkml:trace contextRef="#ctx0" brushRef="#br0" timeOffset="51560.42">5732 3406 216 0,'0'0'390'0,"-7"3"-72"16,7-3-31-16,0 0-77 0,0 0-45 0,0 0-38 16,0 0-29-16,9-6-15 0,3-1-12 0,8-1-3 15,5-4-5-15,6-1 8 0,7-3 12 0,5-2-7 16,2-1-35-16,3-1 24 0,2 0-38 0,2-1 32 16,3-1-33-16,3 0 24 0,1-2-35 0,2 2 24 15,9-6-33-15,-11 6 30 0,1-2-40 0,-1 3 32 0,-3-2-5 16,-1 0-3-16,1 2-1 0,-1 0-11 15,-3 1 5-15,1 1-1 0,-3-1-7 0,-2 3 2 16,-1 1 0-16,-2 0-3 0,-3 2 0 0,-8 0-4 16,-2 2 5-16,-1 2-17 0,-3-1 15 0,-5 4-3 0,-3-2 0 15,-4 3 4-15,1 0 0 0,-5 1 13 0,0 1-14 16,-2-1 59-16,0 1-7 0,-3 1 31 16,0 0-27-16,0 0 13 0,0 1-33 0,-3-2 10 15,1 1-26-15,-5 3 15 0,5-6-29 0,-5 6 13 16,0-6-19-16,0 6 17 0,-4-6-25 0,-2 2 20 0,1 1-23 15,-2-1 22-15,-2-1-24 0,-2 1 23 16,1-1-22-16,0-2 24 0,-1 2-22 0,3 0 19 0,-2 0-24 16,1 0 26-16,-1-2-21 0,3 3 20 0,2-1-27 15,-1 1 25-15,2 0-35 0,-2 1 26 0,6 3-32 16,-4-6 30-16,4 6-26 0,0 0 30 0,0 0-27 16,11 1 24-16,-5 3-24 0,1-1 18 0,0 2-6 15,0 2 21-15,1 1-25 0,2 2 26 0,-3-2 4 16,2 2-8-16,-2 0 0 0,-1 1-4 0,-1 0-1 0,-1-1 4 15,2 2 1-15,-3-1 0 0,-2 1 1 16,2 0 0-16,-3-2-2 0,0 1 0 0,-1 0-34 16,-1 0-36-16,-1 2-18 0,2-3-42 0,-3 1-74 15,0 0-43-15,1 0-66 0,0-4-95 0,-1 2-207 0,1-4-120 16</inkml:trace>
  <inkml:trace contextRef="#ctx0" brushRef="#br0" timeOffset="54970.36">5722 3768 94 0,'0'8'217'0,"0"0"-61"0,0 1-3 0,0 1-15 16,0 0-14-16,2 2-18 0,-1 0-16 0,1-1-12 0,0 2-9 15,1 0 37-15,-1-1-21 0,-1 1-9 0,3-2-14 16,-1 1 12-16,-2-1 9 0,2 0-18 0,0-1-7 15,-1 0-15-15,0-2-7 0,0 0-5 0,-1-1-7 16,-1 1-5-16,3-3-3 0,-2-1 2 0,-1 1-3 16,2 0 20-16,-2-5 40 0,1 8 18 0,-1-8 18 15,2 6 13-15,-2-6 14 0,1 5 8 0,-1-5-27 16,0 0-15-16,0 0-34 0,0 0 7 0,0 0-40 16,-1 6 15-16,1-6-26 0,0 0 10 0,0 0-23 15,0 0 13-15,0 0-22 0,0 0 2 0,0 0-33 16,0 0 9-16,-5-3-18 0,5 3 3 0,0 0-17 15,0 0 7-15,0 0-8 0,0 0 3 0,0 0 0 16,0 0 11-16,0 0 10 0,0 0 2 0,0 0 9 16,0 0-1-16,0 0 7 0,0 0-1 0,0 0 7 15,0 0-1-15,0 0 8 0,0 0-3 0,0 0 6 16,0 0 2-16,6-3-11 0,-6 3 9 0,4-3 0 16,-4 3 3-16,3-5-6 0,-3 5 12 0,4-7-9 15,-2 1 6-15,-1 2-2 0,2-3-1 0,0 1-5 0,-2-1 6 16,2 0-14-16,0 0 6 0,-2 0-6 0,2 1 7 15,-3 1-3-15,3 2-1 0,-2-3-5 16,-1 6 0-16,3-7-4 0,-3 7-3 0,1-4 7 0,-1 4 3 16,0 0-5-16,0 0 0 0,5 3 5 0,-5-3-4 15,2 7-1-15,1-3 2 0,-1 0 3 0,1 1 3 16,-1 2-3-16,1-3 0 0,1 3 5 0,1-2 0 16,-1 0-1-16,0 1-2 0,-1-2 2 15,0 0 0-15,0-1 34 0,-1 2 52 0,-2-5 15 16,6 4 68-16,-6-4 46 0,4 5 26 0,-4-5-52 0,0 0-29 15,0 0-40-15,7-4-15 0,-7 4-23 0,4-7 6 16,-2 1-13-16,-1 0-26 0,-1-2-1 0,0 1-20 16,0-4 3-16,0 1-20 0,-3-1-1 0,2 0-21 15,-2 0-24-15,-1-1-18 0,3 0 2 0,-4 3-25 16,3 0-38-16,0 1-58 0,-1 1-43 0,-1 0-47 16,1 2-61-16,-1 1-28 0,4 4-27 0,-4-5-29 15,4 5-312-15,-7-2-224 0</inkml:trace>
  <inkml:trace contextRef="#ctx0" brushRef="#br0" timeOffset="55676.26">5955 3933 76 0,'0'0'220'15,"-6"7"-18"-15,6-7-45 0,-6 7-39 0,5-3-23 16,-2 0-18-16,3-4 17 0,0 9 11 0,0-9-18 16,0 10-23-16,0-4 30 0,3-4 38 0,1 4-2 15,-1-1 18-15,1-3 2 0,-4-2-10 0,7 6 13 16,-7-6 16-16,9 5-4 0,-9-5 23 0,8 1 5 16,-8-1-22-16,9-3-41 0,-9 3-13 0,8-5-29 15,-5 1-6-15,1 0-8 0,-2-1-7 0,-1 0-18 16,0-1-7-16,1 0-19 0,-2 1 7 0,-3-1-13 15,3-1 0-15,-3 1-28 0,0 0-16 0,2 0-55 16,-3 1-30-16,1 3-41 0,-1-3-52 0,4 5-40 16,-9-3-16-16,9 3-27 0,-11 0-36 0,11 0-59 15,-11 4-170-15,5 0-66 0</inkml:trace>
  <inkml:trace contextRef="#ctx0" brushRef="#br0" timeOffset="56208.26">6170 3779 462 0,'0'-5'371'16,"0"5"-115"-16,3-7-52 0,-3 7-71 0,0 0-12 15,0 0-32-15,0 0 35 0,0 0-24 0,7 4-21 16,-5 1-9-16,0 1-18 0,1 0-20 0,0 1 10 15,-2 0-3-15,2 2 48 0,0-2-29 0,0 2 5 16,0-2-24-16,-2 0 0 0,2 0 6 0,-2 2 14 16,2-4 16-16,-1 2-13 0,-1-1 6 0,0 0 3 15,-1-6 31-15,0 8 8 0,0-8 54 0,3 7 35 16,-3-7-3-16,0 6-39 0,0-6-21 0,0 0-28 16,0 0 12-16,0 0-28 0,0 0-3 0,-8-3-30 15,8 3-13-15,-3-10-34 0,0 4-19 0,3-3-29 0,-1-1-10 16,1 0-8-16,0-1 3 0,1 0-1 0,-1-2-1 15,3 1 4-15,-2 1-4 0,1 1-1 16,1 0-5-16,-1 2 2 0,1 0-21 0,-1 1-4 0,0 0-13 16,1 1-12-16,0 2 13 0,-3 4 7 0,7-5 0 15,-7 5 23-15,0 0 13 0,7 2 9 0,-7-2-6 16,7 6 3-16,-5-1 6 0,2 0-12 0,-1 1 2 16,-1 2 7-16,3-1 13 0,-1 0 2 15,0 3 5-15,0-1-20 0,3 0 18 0,-1 0-25 0,1 1 27 16,-1-2-36-16,1 1 7 0,-2-1-16 15,2 0 31-15,-1 0-29 0,0 0 34 0,-2-1-13 0,0-1 32 16,0 0-23-16,-2-1 47 0,-1 1-6 0,-1 1 40 16,0-2-20-16,-3 1 23 0,-1 0-19 0,-3-1 19 15,1 0-26-15,-1 0 12 0,-1 0-19 0,-2 1 16 16,0-3-40-16,0 0-41 0,-1-1-79 0,0 3-49 16,-2-4-83-16,3 1-331 0,-1-1-103 0</inkml:trace>
  <inkml:trace contextRef="#ctx0" brushRef="#br0" timeOffset="56425.36">6332 3692 238 0,'4'3'315'0,"2"2"-30"0,-2 1-71 0,1 0 19 16,0 3-52-16,-2 0-19 0,3 1 10 0,-2 2-37 15,-1-1-25-15,0 2-16 0,-1 0-26 0,-2 1 1 16,0 1-28-16,-1 1 15 0,-2 2-29 0,0-1-33 16,-2 0-65-16,-1 4-57 0,-1-2-82 0,-3 1-72 0,2-2-250 15,-2-1-38-15</inkml:trace>
  <inkml:trace contextRef="#ctx0" brushRef="#br0" timeOffset="57762.21">7822 2368 4 0,'-4'-6'490'0,"0"0"-91"15,0 3-94-15,0-2-25 0,1-1-47 16,0 3 8-16,3 3-42 0,-6-7-79 0,6 7-12 0,-4-5-19 15,4 5-40-15,0 0-20 0,0 0 22 0,3 8-42 16,-2 0 37-16,4 3-42 0,-1 0 30 0,1 4-38 16,1 0 36-16,0 0-36 0,1 4 33 0,1-1 21 15,-1 1 28-15,2-1-41 0,-2-2 19 0,0-2-38 16,0 2 21-16,0-3-30 0,0 1 20 0,-2-2-21 16,1-1 22-16,0-2-26 0,-1 1 26 0,-2-3-34 15,0-1 84-15,1 0 36 0,-1 0 59 0,0-3 59 0,0 0 43 16,-3-3-46-16,4 4-48 0,-4-4-42 15,4-4-29-15,0 1-26 0,-1-3-39 0,1-4-30 16,1-1-20-16,0-1-22 0,0-1-18 0,0-3-34 0,1 2 12 16,-1 0 8-16,0 2 12 0,0 1-10 0,-2 1-29 15,4 2-39-15,-3 2 15 0,2 1 0 0,0 1 41 16,1 2-6-16,-7 2 28 0,15 0-9 16,-8 2 28-16,3 2-14 0,1-1 25 0,-1 2-16 0,0 1 28 15,4 0-18-15,0 1 16 0,-1 0-9 0,1 1 18 16,0-1-18-16,-1-1 22 0,-2-1-20 15,0 2 17-15,-2-4-8 0,-1 2 88 0,-1-2 58 0,0 0 89 16,-1 0 72-16,-6-3 22 0,8 3-58 0,-8-3-41 16,9-3-13-16,-9 3-38 0,5-8 17 0,-2 2-36 15,-1-2-20-15,-1 0-19 0,-1-4-23 0,0-2-20 16,-3-2-18-16,-1-2-13 0,1 0-11 0,-4-2-6 16,2 0-48-16,-4 1 45 0,2 3-60 0,1 1 8 15,-1 1-73-15,0 0-37 0,0 2-59 0,0 1-73 16,0 3-48-16,0 0-70 0,0 3-25 0,0-1-17 0,1 3-41 15,6 3-22-15,-9-1 0 0,9 1-378 16,-7 1-422-16</inkml:trace>
  <inkml:trace contextRef="#ctx0" brushRef="#br0" timeOffset="57934.19">8356 2372 193 0,'7'6'382'0,"0"-1"-39"0,-1 0-80 16,0 2-14-16,-1-1-56 0,0 0-5 0,0 1-64 15,-1 1-4-15,-1-1-48 0,0 1 23 16,1 0-48-16,0 1 20 0,1 0-39 0,-2 1 31 0,-1-1-38 16,0 0 14-16,-1 1-23 0,1-2-27 0,0 2-65 15,-2-1-47-15,0-1-61 0,2 2-82 0,-2-3-295 16,0 0-80-16</inkml:trace>
  <inkml:trace contextRef="#ctx0" brushRef="#br0" timeOffset="58384.19">8642 2348 537 0,'0'0'545'0,"3"3"-97"0,-3-3-129 0,0 0-34 15,3 5-91-15,-3-5-21 0,1 5-68 0,-1-5 14 16,0 8-60-16,0-8 27 0,-4 9-44 0,3-2 22 16,-1 0-36-16,-2 1 22 0,1 1-88 0,-2 2 16 15,0-2-94-15,1 2-23 0,-3-1-73 0,0 1-36 16,1 1-69-16,-1-1-299 0,0-1-129 0</inkml:trace>
  <inkml:trace contextRef="#ctx0" brushRef="#br0" timeOffset="59239.37">8441 2407 197 0,'0'0'243'0,"-10"1"-62"0,10-1-41 16,-7 2-20-16,7-2-7 0,-9 5 10 0,5 0 4 16,0-1-38-16,0 1 1 0,0 2 11 0,1 0 9 15,0 0-44-15,0-1 8 0,2 3-28 0,-1-2 42 16,2 1-23-16,0 0 7 0,0-1-38 0,2 1 27 0,-1-2-35 16,1 1 44-16,0-1-32 0,1 0 24 15,0 1 8-15,0-3 21 0,-2 2-42 0,2-2 60 16,-3-4-2-16,4 6 70 0,-4-6 39 0,3 6 51 15,-3-6-21-15,6 3-50 0,-6-3-36 0,0 0-30 0,8-3 8 16,-8 3-17-16,4-6-29 0,-1 1-18 16,-1 0-13-16,-1-4-16 0,0 1-3 0,-1 0-14 15,2-1-6-15,-4-1-22 0,2 1 0 0,-1-1-6 16,-2 2-29-16,0 0-15 0,2 0-36 0,-2 0-51 0,0 1-81 16,-1 1-23-16,1 1-58 0,-1 1-11 0,4 4-41 15,-6-6-9-15,6 6-28 0,-5-3-342 0,5 3-235 16</inkml:trace>
  <inkml:trace contextRef="#ctx0" brushRef="#br0" timeOffset="59725.53">8701 2160 237 0,'0'0'422'0,"3"-7"-105"15,-3 7-94-15,3-4-38 0,-3 4-63 0,0 0-9 16,0 0-35-16,0 0-2 0,0 8-30 0,0-8 14 16,0 9 15-16,0-3 18 0,0 1-13 0,1 1-31 15,2 0 60-15,0-1-16 0,0 0-8 0,1 2-8 16,0 1-17-16,1-2-2 0,0-1 0 0,1 0-39 16,-2 0 30-16,2 0-39 0,-1-1 51 0,1-2-21 0,0 1 34 15,-1-2-24-15,1 1 35 0,-2-3-10 0,-4-1-16 16,13 2-7-16,-13-2-7 0,10-2-9 15,-5-1-3-15,2-1-3 0,-2 0-9 0,-1 1-8 16,1-2 2-16,-2 0-2 0,0 2-12 0,1-1 7 0,-4 4-6 16,4-6-5-16,-4 6-17 0,6-4-13 15,-6 4 7-15,0 0 2 0,6-3 3 0,-6 3 5 0,0 0 2 16,7 4-1-16,-7-4-4 0,7 5 15 0,-4-1-3 16,2 0 2-16,-2 0 0 0,4 0 3 0,-3-1 2 15,3 0-18-15,-1 1 38 0,0-2 5 0,-1 1 67 16,1 0 40-16,0-2 41 0,-6-1 28 15,8 2 20-15,-8-2 13 0,11-1-18 0,-11 1-50 0,10-4-22 16,-6 1 13-16,1-2-18 0,-1-1-32 0,-1 1-5 16,-2-3-26-16,2-1-5 0,-2 0-13 0,-1-1-16 15,0 0-11-15,-1-2 5 0,-2 1-27 0,0 0-30 16,-1 0-22-16,1 1-32 0,-2 0-66 0,0 1-62 16,-2 1-62-16,0 1-40 0,2 1-59 0,-2 1-7 15,0 2-61-15,-1-1-34 0,1 2-4 0,7 2-343 0,-8-3-344 16</inkml:trace>
  <inkml:trace contextRef="#ctx0" brushRef="#br0" timeOffset="59902.53">9023 2126 285 0,'7'3'412'16,"-2"2"-102"-16,2-2 22 0,-3 1-98 0,2 2 29 16,-2-3-36-16,2 2-80 0,-2 1 12 0,0-1-25 15,2 1-41-15,-2 1 3 0,1-1-17 0,-1 2-13 0,-1 0-11 16,1-1-13-16,-1 1-37 0,-1 1-24 15,1-1-46-15,0 0-82 0,-2-1-44 0,2 1-47 16,-1-1-78-16,-1 0-301 0,-1-3-128 0</inkml:trace>
  <inkml:trace contextRef="#ctx0" brushRef="#br0" timeOffset="60409.57">9218 2050 400 0,'0'-6'456'0,"0"6"-73"16,0-8-91-16,0 8-64 0,2-7-48 0,-2 7-41 15,1-5-34-15,-1 5-22 0,0 0-17 0,0 0-27 16,0 0-2-16,7 5-4 0,-5 0 26 0,0 1-33 16,1-1 63-16,0 3-46 0,3-2 25 0,-1 3-44 15,1-1 36-15,1-1-44 0,0 3 36 0,0-1-47 16,0-1 38-16,2-1-42 0,-1 0 32 0,-1 0 3 15,2-1 4-15,-2 0 32 0,0-2 8 0,0 2 18 16,-2-4 25-16,2 1 21 0,0-1-3 0,-7-2 2 16,12 1-27-16,-12-1-21 0,11-3-18 0,-5 0-18 15,-1 0-8-15,-1-2-18 0,2-2 0 0,-2 1-11 0,-1 0 0 16,1 1-7-16,-1-1 2 0,0 1-12 0,-2 0 4 16,2 2-10-16,-3 3-9 0,4-8-3 0,-4 8 0 15,3-4-9-15,-3 4 15 0,0 0-12 0,0 0 14 16,7 1-9-16,-7-1 10 0,7 4-6 0,-7-4 7 15,7 7-4-15,-2-4 7 0,0 0-3 0,1 2 9 16,-1-2 0-16,1 0 2 0,1 0 2 0,0 0 2 16,0-1 7-16,0 0 42 0,-7-2 40 0,13 2 20 15,-13-2 22-15,11 0-2 0,-4-3-11 0,-1 0 11 16,-2 0-32-16,2-1-17 0,-1-1 9 0,-2-1-11 16,0-1-11-16,1-2-19 0,-2-1-15 0,-2 2 5 15,0-3 1-15,-2 1-28 0,1-2-9 0,-2-1 0 16,-1 3 17-16,-2-1-38 0,2 0-35 0,-2 1-43 15,-1 1-54-15,0 2-58 0,-1 0-53 0,-1 3-66 16,2 0-17-16,-3 2-52 0,2 0-30 0,-2 4-33 0,3-1-25 16,0 0-32-16,0 2-234 0,0 0-244 15</inkml:trace>
  <inkml:trace contextRef="#ctx0" brushRef="#br0" timeOffset="60701.57">9611 1949 366 0,'12'-5'434'16,"0"2"-99"-16,0-2-62 0,0 2-55 0,-1 0-27 16,2 3-14-16,0 0-36 0,-2 0-21 0,3 3-22 15,-4 2-19-15,3 0-3 0,-3 2-2 0,-2 0-31 16,-1 4 32-16,0-2-47 0,-3 1 24 0,-1 1-40 16,1 0 18-16,-4-1-25 0,2-1 35 0,-2 0-42 15,1 0 45-15,-1-1-50 0,0 0 47 0,2-2-1 16,-2-1 65-16,0-5 66 0,2 9 51 0,-2-9-18 15,3 6-28-15,-3-6-41 0,10 1-17 0,-10-1-29 16,14-3-12-16,-5 0-16 0,-1 1-6 0,1-1-18 16,0 0-1-16,-3 0-13 0,4 0-24 0,-3 0-50 15,1 0-43-15,-2 1-102 0,-6 2-24 0,8-5-86 16,-8 5 6-16,8-1-11 0,-8 1-46 0,0 0-75 16,0 0-263-16,-2 4-204 0</inkml:trace>
  <inkml:trace contextRef="#ctx0" brushRef="#br0" timeOffset="61766.96">8475 2405 186 0,'0'0'195'0,"0"0"-55"0,0 0-23 16,0 0-24-16,0 0-27 0,-12 1-8 15,12-1-7-15,-4 3-2 0,4-3 6 0,-7 4 10 0,4 1 5 16,-1-1 11-16,0 1 10 0,0 1-18 0,-1 1 8 16,1 0 10-16,1-1-25 0,-1 2-8 0,1 0-12 15,2 0 14-15,-2 1-11 0,2 0 16 0,-1 0-24 16,2-1 13-16,0 1-31 0,0-2 22 0,0 3-25 16,2-2 54-16,-1-1-39 0,-1 0 24 0,3-1-34 15,-2 2 40-15,2-3-12 0,0 0 37 0,0 1-38 16,0-2 50-16,-1 0-26 0,1 0 51 0,-3-4 8 15,9 4 38-15,-9-4-29 0,8 2 28 16,-8-2-28-16,11-3-14 0,-6 1-30 0,0-2 9 0,2-1-14 16,-3-1 22-16,2-1-27 0,0-2-10 0,-2-2-14 15,0 0-15-15,-1 0-11 0,-3-2-4 0,3 0-10 16,-3 1-3-16,-2 0 0 0,1-2-7 0,-2 3-2 16,0 0 2-16,-1-2-6 0,-1 2-4 0,-1 3-5 0,-1-1-35 15,1 1-31-15,-2 1-51 0,-1 3-84 0,2 1-15 16,-1 0-63-16,-1 2 12 0,0 2-47 0,0 2-23 15,-1 1-35-15,2 1-69 0,-1 0-200 0,2 1-149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3:22:42.022"/>
    </inkml:context>
    <inkml:brush xml:id="br0">
      <inkml:brushProperty name="width" value="0.05292" units="cm"/>
      <inkml:brushProperty name="height" value="0.05292" units="cm"/>
      <inkml:brushProperty name="color" value="#FF0000"/>
    </inkml:brush>
  </inkml:definitions>
  <inkml:trace contextRef="#ctx0" brushRef="#br0">1415 838 35 0,'6'-4'348'0,"-6"4"-61"0,5-5-26 0,-5 5-14 16,3-5-1-16,-3 5-51 0,4-5 35 0,-4 5-34 16,3-4-10-16,-3 4-61 0,0 0 17 0,0-7-72 15,0 7 34-15,-3-5-31 0,3 5-16 0,-7-3-11 16,7 3-5-16,-11-3-2 0,4 1-12 0,-1 1-9 16,-1-1-1-16,-1 2-8 0,0-1 9 0,1 1-13 15,-1-1 7-15,-2 1-11 0,3 0 11 0,-1 0-13 16,0 0 11-16,10 0-11 0,-16 0 7 0,16 0-9 15,-14 0 0-15,14 0-7 0,-12 2 1 0,12-2-1 16,-12 5 3-16,8 0-2 0,0 1 4 0,0 4-5 16,-2 1-3-16,3 5 3 0,0 0-7 0,-1 3 4 15,1 5-2-15,-1 0 2 0,1 2-10 0,-1 1 41 16,3 4 34-16,-2-3 22 0,0 5-4 0,2-5 24 16,-1 0 31-16,1-1-27 0,1 0-2 0,0 0 1 15,0-3 4-15,0 0 9 0,1-4-20 0,1 1-3 16,-1-2-3-16,-1-1 52 0,4-2 18 0,-2-1-76 0,-1-3 63 15,3 2-24-15,-1-4 93 0,1 1-59 0,2-1 40 16,0-3-71-16,1 0 25 0,1-1-67 16,3-2 48-16,-1 0-81 0,3-2 29 0,1 0-52 15,0-2 27-15,0-2-93 0,3 1-44 0,3-3-164 0,-2 0 22 16,0-1-60-16,1 0-82 0,-1-3-70 0,0 2-68 16,-1-2-62-16,0-1-406 0,-3-1-567 0</inkml:trace>
  <inkml:trace contextRef="#ctx0" brushRef="#br0" timeOffset="469.64">1677 1027 175 0,'0'0'450'0,"0"0"-130"0,0 0-48 0,-10 3-27 15,10-3 0-15,-7 7-18 0,4-3-51 0,-1 1 25 16,1-2-79-16,2 2 9 0,-2 1 9 0,2-1 79 15,1 0-15-15,1 1-27 0,-1 1-14 0,4-1-18 16,1 0-20-16,0 1-13 0,2-1-22 0,3 1-14 0,-1-1-13 16,2-2-7-16,-1 0-11 0,1-1-3 15,0-3-49-15,-1 0 20 0,3-1-101 0,-1-3 25 16,-2-1-51-16,2 0 21 0,-3-1-43 0,1 0 67 0,0-2 13 16,-3 1 6-16,0 0 7 0,0 2 9 15,-1 0 0-15,-2-1 5 0,2 3-9 0,-6 3-3 0,7-3 9 16,-7 3 6-16,7 1-43 0,-3 3 58 15,0 1-25-15,-1 2 42 0,3 3-24 0,-1 3 94 16,2 1-12-16,-1 3 1 0,-2 1-4 0,3 2 30 16,-2 3-9-16,-3-1-7 0,-2-1 4 0,2 1-10 15,-4 0-1-15,1 1 14 0,-2 0-31 0,-1 0 39 16,-2-2-66-16,-1-2 57 0,-3 0-38 0,0-1 103 0,2-5-71 16,-2 1 83-16,0-3-64 0,-1-2 72 0,1-2-98 15,-1-1 65-15,1-1-69 0,0-3 61 0,0-2-79 16,2-1 47-16,-2-3-77 0,2-1 69 0,-1-3-116 15,3-1 60-15,2-1-108 0,0-3 33 0,1 0-111 16,3-1 5-16,2-2-36 0,-1-1-28 0,3 0-28 16,2-2-60-16,2-1-22 0,-1 2-34 0,3 0-22 15,2 0-36-15,-1 0-33 0,1 0-245 0,1 2-205 16</inkml:trace>
  <inkml:trace contextRef="#ctx0" brushRef="#br0" timeOffset="642.41">2114 1093 378 0,'0'0'390'0,"12"0"-58"0,-12 0-39 16,16 0-35-16,-6-1-45 0,0 1-26 0,-1-1-43 0,4-1-28 15,0 1-27-15,-1 0-20 0,3 1-14 16,-1-3-7-16,0 2-10 0,0-1-13 0,0 0-28 16,0 1-26-16,0-2-45 0,0 1-30 0,-3-3-62 0,2 2-8 15,0-1-59-15,-2 0 7 0,0-1-283 0,-1-1-7 16</inkml:trace>
  <inkml:trace contextRef="#ctx0" brushRef="#br0" timeOffset="1071.42">2474 958 139 0,'0'0'370'0,"0"-6"-41"0,0 6-20 0,0 0-43 15,0-5-65-15,0 5-31 0,0 0-2 0,0 0 1 16,0 0 11-16,0 0-7 0,-7 5 21 0,6 1-21 16,-2 0 9-16,2 1-25 0,-1 1-26 0,2-1 28 15,0 2-56-15,0-1 40 0,3 1-15 0,0 1-26 16,1 1-10-16,0-2 45 0,3 1-67 0,0-1 52 15,-1 0-86-15,1-1 50 0,3-2-65 0,-2 1 56 16,2-1-68-16,0-3 60 0,-3-1-70 0,4-1 51 16,-1-2-58-16,-1 0-10 0,2-2-11 0,0-1-4 15,-1-2 53-15,1 1-59 0,-1 0 56 0,0 0-48 16,-1-1 46-16,0 0-57 0,-3 2 53 0,1 1-63 16,0 0 39-16,0 1-48 0,-7 2 57 0,10 0-41 15,-3 2 52-15,0 0-47 0,-1 4 55 0,-1 1-40 16,1 3 53-16,0 1-38 0,-2 2 55 0,0 2-54 0,-3 1 55 15,2 1-55-15,-3 1 72 0,-4 2-63 0,1 1 63 16,-2 1-70-16,-4 1 55 0,1-2-61 16,-5-1 61-16,3 0-61 0,-4 0 65 0,0-2-57 0,1-2 68 15,-1-3-60-15,0-2 72 0,2-2-56 0,-1-1 89 16,2-2-37-16,-1-2-3 0,1-1 52 0,0-2-59 16,2-2 63-16,-2-2-95 0,1-2 59 0,3-2-102 15,0-2 60-15,0-4-103 0,1-3 43 0,4 0-110 16,0-3 21-16,1 2-103 0,1-3 43 15,1 1-74-15,2 0-18 0,0 0-35 0,1-3 7 0,0 4-22 16,0-1-32-16,2 1-9 0,0 1-20 16,-1 0-56-16,2-3-220 0,-1 5-154 0</inkml:trace>
  <inkml:trace contextRef="#ctx0" brushRef="#br0" timeOffset="1420.46">2626 589 300 0,'0'0'452'0,"-2"-8"-109"0,2 8-41 15,0 0-46-15,0 0-16 0,-13 2 24 0,7 2-15 16,1 0-32-16,-1 1-39 0,0 0-37 0,-1 1-24 16,0-1-22-16,2 0-23 0,-1 1-10 0,0-1-1 0,2 0-17 15,0-1-7-15,-2 0-5 0,2-1-2 16,4-3 2-16,-6 6 3 0,6-6 63 0,-4 5 21 15,4-5-9-15,0 0-30 0,0 0-14 0,0 0-15 0,0-6-11 16,3 2-8-16,1 0-13 0,0-1-7 16,2 2 11-16,-2-1-29 0,1 1-3 0,-5 3-4 0,8-4 1 15,-8 4 0-15,11-1-5 0,-4 3 9 0,0 1-3 16,0 1 4-16,3 1 6 0,-1 3 5 0,1-1-4 16,-2 3 10-16,3 0 3 0,-1 0-3 0,0 2-2 15,-2-1-32-15,2 2 5 0,-3 0-63 0,2 0-23 16,-5-1-78-16,3 0-43 0,-1-2-40 0,-1 2-50 15,0 0-60-15,0-2-88 0,-2-1-198 0,1 0-172 16</inkml:trace>
  <inkml:trace contextRef="#ctx0" brushRef="#br0" timeOffset="1923.46">3062 802 202 0,'-6'-5'393'0,"6"5"-77"0,-3-3-32 15,3 3-30-15,-3-5-56 0,3 5-32 16,0-5-4-16,0 5-8 0,3-4-30 0,-3 4-35 0,6-4-12 16,-6 4-12-16,8-3-14 0,-1 0 1 0,-7 3 25 15,14 3 50-15,-8-2-29 0,4 1-19 0,-2 3 32 16,1-2 24-16,-1 5-18 0,-1 2 4 0,3 2 42 15,-3 1 12-15,2 2-22 0,-1 3-27 0,-1 3 81 16,0 0-80-16,-1 0 1 0,-2 3-1 16,2-2-9-16,-4 1-3 0,1 1 50 0,-3-3-39 0,0-1-21 15,-3 1-15-15,1 2 5 0,-4-2 3 0,2 0-13 16,-3-2-13-16,-2 1-16 0,2-6-7 0,-1 0-3 16,-1 1 2-16,-2-4-16 0,1 0 2 0,0-1-9 15,2-3-3-15,-2 0 5 0,0-2-48 0,0-2-61 16,2-1-63-16,8-2-49 0,-17-2-126 0,10-1-37 0,0-4-97 15,1-2-81-15,2-1-27 0,1-3-497 0,3-1-677 16</inkml:trace>
  <inkml:trace contextRef="#ctx0" brushRef="#br0" timeOffset="2203.52">3263 703 425 0,'11'-11'352'0,"-2"4"-64"0,-1-2-50 0,1 4-62 15,-1-1-39-15,-1 3-18 0,0 2 42 0,3 1-3 16,-3 1-34-16,0 3-17 0,2 1-13 16,-1 1-6-16,-4 3-14 0,3 0 21 0,-4 1-11 0,3 0-28 15,-2 0-2-15,-1 0 17 0,0 1 30 0,-2-1-13 16,3 0-25-16,-1-1-13 0,0 0 1 0,1-1 121 16,0 0 24-16,1 0 36 0,2-2 16 0,1-1-58 15,1 0 38-15,2-1-89 0,0 0 62 0,0-3-104 16,2 2 60-16,-2-2-104 0,-1 0 54 0,0-1-92 15,0 0 75-15,-10 0-82 0,15 0 52 0,-15 0-131 16,13 0-9-16,-13 0-137 0,11 0-58 0,-11 0-136 16,0 0-80-16,0 0-53 0,0 0-502 0,-4 4-665 15</inkml:trace>
  <inkml:trace contextRef="#ctx0" brushRef="#br0" timeOffset="3421.81">195 1117 89 0,'0'0'359'0,"3"-9"-95"16,-3 9-14-16,3-6-4 0,-3 6-54 0,1-5-45 15,-1 5-35-15,2-4-36 0,-2 4-17 0,0 0-17 16,0 0-12-16,0 0 4 0,0 0 2 0,0 0 13 16,8 4 7-16,-8-4 55 0,3 8 13 0,1-2 28 15,-2 3-20-15,-1 0-1 0,0 2-1 0,1 2 69 16,-1 1-14-16,-1 2-20 0,0 2-47 0,-1 1 5 0,-2 0-41 15,3 0 67-15,-3 1 8 0,2 0-21 16,-2-2-25-16,2-1-20 0,-1 2-19 0,-1-1-23 0,3-4 2 16,-2 0 40-16,0-1 13 0,2 0 0 0,0-2-1 15,-1-1 3-15,1-2-102 0,0 2 98 16,1-3-60-16,-1 1 89 0,2-1-41 0,0 0 54 16,3-3-72-16,0 1 55 0,1-1-81 0,1-2 34 0,1 1-54 15,-1-2 59-15,3-1-87 0,0-1 15 0,0-2-173 16,1 1-47-16,1-2-89 0,-3-1-87 0,3-2-107 15,-2-2-105-15,-1-1-82 0,-2-1-314 0,2-2-586 16</inkml:trace>
  <inkml:trace contextRef="#ctx0" brushRef="#br0" timeOffset="3606.59">214 1292 233 0,'0'0'476'0,"-10"1"-68"0,10-1-69 16,0 0-43-16,-10 2-27 0,10-2-45 0,0 0-44 15,0 0-33-15,1-5-3 0,-1 5-45 0,10-5 6 16,-3 2-44-16,2 1 6 0,-1-1-34 0,2 0-53 16,0-2-68-16,-2 1-34 0,2-1-24 0,-3 2-74 15,0-2-79-15,-1 0-36 0,-3 0-245 0,-2 0-90 16</inkml:trace>
  <inkml:trace contextRef="#ctx0" brushRef="#br0" timeOffset="3732.6">170 1110 45 0,'-10'-7'363'0,"0"2"-19"0,3 1-5 0,2-2-57 15,-3 1 3-15,4 0-36 0,-1 0-25 16,2-1-14-16,0 2-55 0,4-2-33 0,1 1-24 16,2 0-22-16,3-1 3 0,2 1-31 0,3-1 5 0,2 1-87 15,3 1-65-15,3-1-65 0,0 1-56 0,-1 1-73 16,4 0-82-16,2 0-182 0,-5 1-72 0</inkml:trace>
  <inkml:trace contextRef="#ctx0" brushRef="#br0" timeOffset="3892.18">484 1105 389 0,'0'0'518'15,"-3"6"-68"-15,3-6-57 0,0 0-71 0,0 0-62 16,2 4-56-16,-2-4-41 0,9-1-33 0,1-1-21 16,0 1-22-16,3 0-52 0,1-1-59 0,0 1-66 15,0-1-77-15,3 2-74 0,-3 0-84 0,2 0-377 16,-2 0-208-16</inkml:trace>
  <inkml:trace contextRef="#ctx0" brushRef="#br0" timeOffset="4034.2">584 1290 454 0,'-6'8'412'16,"2"-3"3"-16,3-2-54 0,1-3-26 0,-2 6-48 0,2-6-39 16,0 0-21-16,16-1-19 0,-6-1-50 0,2-1-15 15,1 0-41-15,5-2-2 0,1-1-59 0,-1 2-77 16,5-2-125-16,-4 2-106 0,2 0-104 15,-1 2-467-15,0-2-379 0</inkml:trace>
  <inkml:trace contextRef="#ctx0" brushRef="#br0" timeOffset="4570.18">1287 1990 263 0,'-10'7'437'0,"6"-4"-110"0,4-3-24 0,0 5-2 15,7-2-54-15,7 0 54 0,7 0-46 16,11-3 44-16,14 0-15 0,13-3-53 0,5-2 44 0,10-1-59 16,17-2 63-16,9-1-71 0,3-3 72 0,7 1-101 15,1-2-2-15,6 1-8 0,3-1-20 0,1-3-21 16,0 2-17-16,-1-1-29 0,-2-1 11 0,1 0-14 16,-4 0-17-16,-7 1-29 0,-2-3 9 0,-9 2-31 15,-8 0 25-15,-4 2-32 0,-19 2 26 0,-6 1-33 16,-6 2-13-16,-8-1-12 0,-9 5-5 0,-6-4-36 15,-9 4-84-15,-5-2-90 0,-7 3-89 0,-6-1-46 16,-4 5 18-16,-7-5-94 0,-4 2-58 0,-10 1-51 16,-10 2-303-16,-8 0-414 0</inkml:trace>
  <inkml:trace contextRef="#ctx0" brushRef="#br0" timeOffset="4929.35">2349 2089 397 0,'0'0'429'0,"0"0"-99"16,-6 5-59-16,2 0-36 0,3 3 6 0,-5 2-1 16,3 4 45-16,-2 3-54 0,0 1 35 0,1 4-47 15,-2-1-36-15,2 3-24 0,0 0 15 0,1 0-21 16,2 0-23-16,-2 0-24 0,0 0-16 0,3-4-18 16,-3 0-5-16,2 0-15 0,-2-2-2 0,3 1-9 15,-3-3-13-15,2-3-42 0,-2 0-42 0,3-1-28 16,-1-4 1-16,-1 1-9 0,1-3-95 0,-2-2-56 0,3-4-48 15,-3 3-20-15,3-3-37 0,-5-7-62 0,3 0-331 16,-1-5-247-16</inkml:trace>
  <inkml:trace contextRef="#ctx0" brushRef="#br0" timeOffset="5168.34">2257 2335 28 0,'0'-11'406'16,"3"1"-122"-16,-1 4-77 0,-1 0-42 0,3 1-2 0,-4 5-25 16,10-4 21-16,-10 4-4 0,11 1-2 0,-4 1 7 15,3 2-4-15,0-1-6 0,4 2 7 0,0 3 5 16,3 0-1-16,2 0-14 0,0 1 10 0,2-1 7 15,-1 1-25-15,1-1-29 0,0-1 9 16,-4 0-21-16,0-2-1 0,-3 1 28 0,0-2 30 16,-4 0 47-16,0-2 23 0,1-1-29 0,-11-1 14 0,16 0-19 15,-9-3 0-15,0 0-46 0,-3-3-16 0,0-2-50 16,1-2-9-16,-3-2 2 0,-2 0 0 0,2-2-10 16,-4 0 9-16,2-4 2 0,-4 0-32 0,1 2 9 15,-1-3-33-15,1 3 10 0,-1-1-57 0,0 2-92 16,-2-1-81-16,3 5-72 0,-1-2-116 0,-1 4-82 15,0 0-56-15,-2 1-93 0,3 2-504 0,-2 1-740 16</inkml:trace>
  <inkml:trace contextRef="#ctx0" brushRef="#br0" timeOffset="6331.41">919 1073 6 0,'0'0'185'0,"0"0"-22"16,0 0-44-16,0 0-17 0,0 0-5 0,0 0-8 15,0 0-3-15,-8 0-10 0,8 0 0 0,0 0 15 16,0 0 13-16,0 0 19 0,0 0 13 0,0 0 9 15,0 0 6-15,8 1-9 0,-8-1 4 0,14-1-7 0,-5-1-12 16,2 1-25-16,0-2-6 0,2 2 14 16,1-2-32-16,0 0-6 0,0 0 0 0,0-1-7 15,-1 2-9-15,0-2-5 0,-2 1-9 0,0 0-7 0,-2 1 9 16,-1-1 0-16,-1 1-3 0,0 1 0 0,0-2-5 16,-7 3-5-16,10-3-3 15,-10 3 2-15,7 0-10 0,-7 0-6 0,0 0 0 0,0 0-5 16,0 0-4-16,-5 0-2 0,-2 3-6 0,-2 0 1 0,-1 1-4 15,-2 0 1-15,-4 2 1 0,3-1 0 0,-1 2 3 16,-1 0-4-16,-1 0 7 0,2-1-3 16,0 1-3-16,0 0-8 0,3 0 7 0,1 0-3 0,0 0-3 15,2 0 0-15,-1 0-16 0,2 0 9 0,3 1-2 16,0 0 28-16,1-1-11 0,0 0 8 0,3 0-26 16,0-2 9-16,4 1 30 0,0 1 8 0,2-1-38 15,1 0 22-15,2-1-6 0,-1 1 3 0,3-1-6 16,-1 0 14-16,0-2-19 0,0 2 11 0,0-2-7 15,-2 0-1-15,-1 1-9 0,0-3 18 0,0 3-16 16,0-2 8-16,-2 2 1 0,0-1-2 0,-2 2-8 16,1 2-11-16,-2 0 32 0,-2 0 0 0,-2 2 16 15,-2 2-21-15,-2 1 12 0,-1 2-45 0,-2-1 24 16,0 1 0-16,2-1-2 0,-3 0-14 0,3 0 2 16,0-2 17-16,0-1-2 0,4 1-3 0,-2-1-15 0,2-2 15 15,0 0 9-15,2-2 0 0,-1 1-2 16,5 0 69-16,1 0 8 0,2-3-15 0,2 0-7 15,2 1-5-15,4-2-13 0,0-1-8 0,3 0-5 0,-1-1-68 16,1 1-63-16,-1-2-71 0,6 0-69 16,-3-2-73-16,4 2-86 0,2-3-373 0,-4 0-292 0</inkml:trace>
  <inkml:trace contextRef="#ctx0" brushRef="#br0" timeOffset="6964.67">1694 1688 216 0,'-10'3'220'0,"3"0"-20"15,3 1-39-15,1 0 53 0,3-4 23 16,0 5 6-16,7-3 1 0,4 2-22 0,9-3-4 0,10 0-5 16,9-2-3-16,10-1-9 0,13-1-23 0,6-1-13 15,2 2-17-15,5-4 2 0,19-1-21 16,1 1-15-16,-1-2-16 0,2 1-7 0,-2 1-2 0,-16 0-6 16,-1 0-12-16,-1 1-19 0,-4 0-1 0,0 0-6 15,-6-1-8-15,-5 1-2 0,-5 2-8 0,-14-1-2 0,-1-1 0 16,-7 1 8-16,-7 1 41 0,-6 1 21 0,-1 1 3 15,-5-1-4-15,-1-1-8 0,-1 2-12 0,-2-1-32 16,-1-1-38-16,-3 2-45 0,-7 1-78 0,10-4-62 16,-10 4-76-16,0 0-70 0,0 0-50 0,0 0-81 15,0 0-556-15,-7-2-623 0</inkml:trace>
  <inkml:trace contextRef="#ctx0" brushRef="#br0" timeOffset="8284.69">2618 641 15 0,'0'0'248'0,"0"0"-64"16,-3 7-51-16,0-3-30 0,2 2-12 0,-2 3 29 15,0 0-20-15,-1 1-4 0,1 1 11 0,-1-1-36 16,0 2-17-16,0-2 58 0,-1 1 2 0,1 0-29 16,1-2-6-16,-1 1-36 0,1 0-2 0,-1-3 3 15,1 1-9-15,2-1 0 0,-2-1 0 0,0 0 64 16,2-2 79-16,-1 1 62 0,2-5 18 0,-4 5-43 15,4-5-44-15,0 0-30 0,-6-2-37 0,6 2-52 0,-1-11-18 16,-2 4-7-16,3-2-11 0,0-3-6 16,0-1 4-16,2-1-17 0,-1 1-5 0,-1-1 1 15,3 1-5-15,-2 0 7 0,1 2 4 0,-1 2 10 16,1-1-10-16,0 3-20 0,-2-1 12 0,2 3-5 16,-1 0 2-16,2 0 2 0,1 2 8 0,-4 3 1 0,10-2-2 15,-1 3 4-15,0 0 0 0,4 3-57 16,1 1-76-16,2 2-74 0,3 2-71 0,0 1-64 15,2 1-419-15,-3 1-273 0</inkml:trace>
  <inkml:trace contextRef="#ctx0" brushRef="#br0" timeOffset="8779.98">4904 1180 276 0,'-8'3'588'0,"8"-3"-101"15,0 0-93-15,-7 2-70 0,7-2-68 0,0 0-66 16,0 0-38-16,0 0-27 0,9-2-16 0,-9 2-26 16,13-1-11-16,-2-1-18 0,-1 1-5 0,4 1-7 15,0-1-8-15,3 0-26 0,-3 1-76 0,3 0-37 16,-1 0-50-16,-1 0-59 0,-1 1-69 0,-1 1-26 16,-2 1-14-16,-2 0 22 0,-4 1-167 0,-2 2 52 15</inkml:trace>
  <inkml:trace contextRef="#ctx0" brushRef="#br0" timeOffset="9281.61">5053 1261 272 0,'-11'10'119'0,"1"-1"37"15,2-2-20-15,-1 1-11 0,2-2-44 0,0 2 8 16,0-3-33-16,3 1 81 0,1 0 0 16,0-1 29-16,3 1 13 0,0-6-1 0,6 8-13 0,2-6-24 15,2 2-22-15,4-3-23 0,3 0-26 0,3-2-13 16,1 0-37-16,7-4-13 0,3-1-31 0,0-2-14 16,0 1-38-16,0-5-28 0,-1 0-51 0,-2-1-19 15,-3-1-50-15,1-3 41 0,-4 0-18 0,-4 0 65 16,-2 3 17-16,-2-2 86 0,-4 3 69 0,-2 2 10 0,1-2 75 15,-2 4 18-15,-3 0 8 0,0 0 10 16,1 1-3-16,-1 2-28 0,-1 1-25 0,-1 0-28 16,-2 5-28-16,3-5-6 0,-3 5-7 0,0 0-5 0,0 0-9 15,-3 7 8-15,3 1-5 0,-2-1 0 16,2 3-2-16,1 3-8 0,0-2-6 0,1 3 9 0,2 2 5 16,0 0-11-16,3-1 8 0,-1 1 47 0,2-2-13 15,-2 0-22-15,4-1 17 0,-2-1-3 0,2 0-7 16,-3-5-3-16,3 0 6 0,0 0 2 15,-3-4 17-15,4 0-9 0,-2-3 16 0,1-2-27 16,-1-2 3-16,3-3-18 0,0-1-30 0,-2-1-11 0,3-4-10 16,-2 3-6-16,-1-2 8 0,0 2 9 0,-2 0 3 15,1 1 23-15,-4 1-11 0,1 3-13 0,1 0 4 16,-3 2-5-16,-4 3 4 0,10 0 28 0,-7 3 5 16,1 4 3-16,-1 4 24 0,3 3 23 0,-2 3-6 15,-1 3-11-15,0 3 54 0,-1 2-11 0,1 1 0 16,-3-1-14-16,0 2-14 0,0 0-6 0,-3-3 0 0,-1 2-17 15,0-1 11-15,-2-1-16 0,-1-1 7 16,-3-2-9-16,2-1 12 0,-3-2 3 0,-2-1 21 16,0-4 0-16,-2 0 13 0,-1-4 6 0,2-1 22 15,-3-5-17-15,3 0 5 0,-1-3-16 0,-1-3-20 0,-2 0-11 16,1-4-16-16,0-3-9 0,0-2-31 0,3 0-54 16,3-4-38-16,2 1-45 0,4 0-43 0,1-3-72 15,2-1-65-15,4 1-3 0,3-4-84 0,2 2-35 16,5-4-448-16,2 1-446 0</inkml:trace>
  <inkml:trace contextRef="#ctx0" brushRef="#br0" timeOffset="9393.6">6038 1225 175 0,'22'-2'232'16,"1"-1"-97"-16,-1 2 10 0,1-1-101 0,0 1-9 0,-2-1-117 15,-2 1-135-15,-2 1 68 0</inkml:trace>
  <inkml:trace contextRef="#ctx0" brushRef="#br0" timeOffset="9521.6">6063 1345 87 0,'-7'6'244'16,"0"-3"-61"-16,4 2 85 0,3-5-44 0,-1 8-4 0,1-8-62 16,11 5-5-16,-1-2-43 0,3-2-25 0,2 1-33 0,4-2-12 15,2 0-91-15,1-2-55 0,4-2-116 16,2-1-234-16,3-2 68 0</inkml:trace>
  <inkml:trace contextRef="#ctx0" brushRef="#br0" timeOffset="9695.6">6739 1111 365 0,'9'-4'366'16,"-1"2"-89"-16,-8 2-40 0,10 0-43 0,-10 0-35 16,7 6 43-16,-7 0-25 0,2 2 7 0,-4 1-29 15,-1 2-17-15,-1 3-32 0,0 1-10 0,-2 1-20 16,-1 3-10-16,-1-1-16 0,-1 2-1 0,-1-2-7 0,-1 1-1 15,0-2-5-15,-2 1-8 0,-1-2-13 16,0 0-65-16,0-4-51 0,-2 0-54 0,2-3-67 16,0-2-116-16,0-3-357 0,2-2-202 0</inkml:trace>
  <inkml:trace contextRef="#ctx0" brushRef="#br0" timeOffset="9869.64">6501 1193 583 0,'3'-7'448'16,"0"1"-114"-16,0 3-74 0,-3 3-28 0,8-5 3 15,-8 5-14-15,11 0-1 0,-2 1-37 0,-1 1-32 16,2 2-2-16,0 2-16 0,4 2-25 0,0 1-11 0,2 3-15 16,-1 1-17-16,1 1-36 0,-1 0-42 15,-1 2-45-15,-1-2-52 0,0 2-40 0,-1-2-58 16,-2-1-18-16,0 0-91 0,0 0-35 0,-2-1-310 0,1-2-171 16</inkml:trace>
  <inkml:trace contextRef="#ctx0" brushRef="#br0" timeOffset="10132.24">7027 1100 237 0,'12'-11'381'0,"1"1"-121"0,-2 2-20 16,-1 2-68-16,-1 1-32 0,-1-1-45 0,-1 4 3 16,0 1-26-16,-7 1-1 0,11 1-20 0,-11-1 4 0,6 4 3 15,-6-4-10-15,0 8-7 0,0-2-15 0,0-2 5 16,0 1-7-16,-3 0-6 0,3 1-3 0,-1-1-13 15,-1 2 6-15,2-3-6 0,0 1 7 16,0-5 13-16,0 10 56 0,3-6 23 0,0 0 3 0,4 0-6 16,0 0-7-16,0-2-16 0,3 1-17 0,-3 0-9 15,4-2-8-15,-1 0-7 0,-1 0-4 0,-1 1-4 16,1-1-4-16,-9-1-24 0,14 0-72 0,-14 0-72 16,8 2-9-16,-8-2-19 0,7 5-52 0,-7-5-100 15,-4 6-262-15,-2-3-103 0</inkml:trace>
  <inkml:trace contextRef="#ctx0" brushRef="#br0" timeOffset="10363.24">5776 1650 616 0,'-18'7'748'0,"3"-4"-125"15,4 2-83-15,3-1-96 0,2-2-71 0,6-2 1 16,0 0-18-16,11 0-19 0,6-3-32 0,10 0-32 15,11-2-28-15,11-1-22 0,9-2-30 0,1 0-27 16,6 0-25-16,1 0-14 0,5-3-59 0,-1 3-23 16,1-3-59-16,0 2-59 0,-3 0-75 0,-2-1-81 15,-1 1-59-15,-4 1-74 0,-5 1-39 0,-4 1-20 0,-13 1-80 16,-2 2-73-16,-6 0-422 0,-10 1-593 0</inkml:trace>
  <inkml:trace contextRef="#ctx0" brushRef="#br0" timeOffset="10615.26">5849 1874 238 0,'-17'6'562'0,"6"-1"-117"0,2-1-29 16,9-4-42-16,0 0 31 0,6 2-5 16,8-4-4-16,10-2-13 0,14-1 0 0,11-3-36 0,8-2-17 0,3 1-30 15,5-2-15-15,4-1-48 0,0 2 1 0,3-3-53 16,1 3 4-16,-4-2-52 0,-1 0-23 15,-5 1-23-15,-1 0-12 0,-7 1-13 0,-3 0-9 0,-4 0-14 16,-10 2-6-16,-4 2-4 0,-3-1-6 16,-8 2-13-16,-4 1-32 0,-3 0-46 0,-2 1-69 15,-3 0-64-15,-1 0-71 0,-3 2-48 0,-7 1-51 0,0 0-39 16,0 0-54-16,0 0-20 0,-17 1-90 0,0 2-535 16,-4 1-721-16</inkml:trace>
  <inkml:trace contextRef="#ctx0" brushRef="#br0" timeOffset="12882.2">818 1734 5 0,'7'28'19'15,"0"1"-1"-15,3 0 3 0,0-1-17 0,1 1 16 16,0-3 6-16,3 1 2 0,3 2-9 0,0-2 18 15,1 0 36-15,2 0-58 0,5 2 55 0,2 1-59 16,1-2 38-16,-1 0-49 0,3-1 43 0,-1 3-53 16,1 1 34-16,-2 0-41 0,0 0 40 0,3-2-39 15,0-1 30-15,3-2-23 0,4-1 45 0,1-1-39 16,4-2 47-16,-1-1-44 0,3-1 47 0,0 0-53 16,0-2 19-16,0-1-51 0,0 1 27 0,0-3-62 15,2-1 34-15,-1-3-102 0</inkml:trace>
  <inkml:trace contextRef="#ctx0" brushRef="#br0" timeOffset="13179.26">3943 1192 172 0,'-4'-36'162'0,"-3"1"-46"16,-3 0 2-16,-1 1-29 0,-6-6-24 0,0 4-3 15,-3 0-17-15,-1 0-10 0,-1 2-6 0,-2 0-7 16,-3 0-12-16,-1 2-10 0,-2 0-20 0,-1 2-42 15,-4 1-3-15,-3 2-25 0,-3 3-35 0,-2 0-53 0,-4 2 50 16</inkml:trace>
  <inkml:trace contextRef="#ctx0" brushRef="#br0" timeOffset="15912.96">664 3862 12 0,'0'0'159'16,"0"0"-60"-16,0 0 7 0,0 0-48 0,0 0 29 0,0 0-34 15,0 0 19-15,0 0-34 0,0 7 22 16,0-7-35-16,0 0 23 0,0 0-33 0,0 6 89 16,0-6-12-16,-1 6-17 0,1-6 16 0,0 6-21 0,0-6-9 15,-1 9-14-15,1-9 37 0,-2 9-10 0,2-4-13 16,0 0-11-16,0 1-14 0,0 1 7 0,-1-1 28 16,1 2-10-16,-2 0-14 0,2 0-8 15,0 1-13-15,-1-1-6 0,1 2 0 0,-3 0 3 0,3-1 32 16,0 0-15-16,0 3-1 0,-1-2-11 0,-1 0-15 15,2 2 11-15,0 0-8 0,-1 1-12 0,-1-1-2 16,1 1 15-16,1 1-23 0,0-2 5 0,0 1 1 16,0-1 18-16,0 2-13 0,0-2 9 0,0 2 0 15,1-2-5-15,1 2-12 0,-1-1-3 0,-1 0 15 16,2 0-1-16,-1 1-4 0,-1-3-3 16,4 2-2-16,-4 0 5 0,3 0-8 0,0-2 12 0,-2 2-3 15,2-1-1-15,1 1 0 0,-1-2-2 0,0 0 0 16,1 0 0-16,-1 0 37 0,1 1-33 0,-1 0 47 15,1-2-15-15,1 1 26 0,-1 0-46 0,0 1 30 0,0-1-42 16,-1-2 35-16,1 2-29 0,-1 0 20 16,3-1-42-16,-2 0 2 0,0-1 5 0,0 3 3 15,1-3 1-15,-1 1-2 0,0 1 1 0,2-1 1 16,-1-1-2-16,0 1 9 0,0 1-3 0,2-1 37 0,-1-1-4 16,0 1-7-16,-1 1-6 0,2-2 0 15,0 1-10-15,0 1 4 0,-1-1-1 0,2 1-6 16,-1 0 2-16,0 0-8 0,3-1 4 0,-3 1 3 0,3 0 4 15,-1-2 9-15,-1 1 9 0,2 1-4 0,0-1 4 16,0 1 21-16,0-2 0 0,-1 1-7 0,4 0-8 16,-2-1-4-16,-1 0-10 0,3 1 20 15,-2-2-23-15,2 1 5 0,0 0 14 0,-1-1 11 0,1 0-13 16,0 1 3-16,-1 1-17 0,2-2 8 16,0 0-11-16,-1 0 2 0,1 0 8 0,2 1 5 0,-1-1 7 15,2-1-3-15,0 2-2 0,1-1-12 0,1 0-1 16,-1-1 2-16,2 1-5 0,-1-2-2 0,1 1 25 15,4-1-2-15,-3 0-10 0,3 0-2 0,-1-1-4 16,1 0-7-16,-1-1-3 0,1 1-2 0,2-1 1 16,-1-1 3-16,-1-1 6 0,0 1 7 0,-3-2 15 15,3 0-11-15,0 0 8 0,1-1-18 0,2-2 5 16,1 1-16-16,2-1 12 0,-2 0-19 0,3-2 8 16,3 0-13-16,0-1 0 0,-2 0 2 0,3-2-1 0,-2 2-2 15,-1-2-2-15,0 0 1 0,1-1 3 16,-1-1-3-16,-1 1 1 0,0-2 2 0,-1 0-1 15,-1 0-2-15,0-1 6 0,-3-1-2 0,2 1 12 0,1-2-1 16,-3-1 1-16,1 1-2 0,0-1 10 16,-2-1-7-16,2-1-1 0,-2 1-4 0,1-2 1 0,-1 1-2 15,-1-1 1-15,0-1 0 0,1 0-1 16,-1 1-2-16,-1-1-4 0,-1 0-2 0,2-2-1 0,-4 3 8 16,3-1-11-16,-2-1 5 0,0-1-11 0,-3 2 6 15,3-1 3-15,-2 1 0 0,-1 0-6 0,0-2 1 16,-1 2 1-16,0-1-2 0,1 0 1 0,-5 3 1 15,5-4 3-15,-2 0-3 0,-2 3 1 0,-1-1-1 16,-1 1 3-16,2-3 5 0,-1 2 0 16,-2 1-1-16,2-3 0 0,0-3 16 0,-2 5 17 0,0-2-8 15,-1 2-3-15,1-3-13 0,-1 2 3 0,0-1-13 16,1 1 8-16,-1 0-15 0,0-2 8 0,-3 2-5 16,4-2 8-16,-2 3-11 0,-1-1 4 0,1-2 13 15,-1 3-6-15,-1 1 3 0,0-4-1 0,0 2 0 16,2 1 0-16,-4 1 0 0,2 0 0 0,-1-2-6 15,0 2 0-15,-1 0-4 0,2-3-1 0,-1 3 0 16,-2 0-3-16,2-2 5 0,-2-1-2 0,2 3 4 16,-1-2-8-16,-2 1-2 0,1-1 4 0,-1 0-3 15,1 0 10-15,-1 1-2 0,0-1-3 0,-2 0-2 16,2 1-12-16,-1-1 10 0,-1 3-10 0,0-3 20 16,1 3-28-16,-1 2 29 0,-1-2-1 0,0 1-19 0,2 2-37 15,-2-1-52-15,0 3-102 0,0 1-98 0,-2 0-64 16,2 1-116-16,0 1-207 0,-3 1-379 0,1 0-683 15</inkml:trace>
  <inkml:trace contextRef="#ctx0" brushRef="#br0" timeOffset="21900.8">1424 5260 56 0,'0'0'249'0,"-12"1"-45"16,12-1-15-16,-10 1-23 0,10-1-19 0,-11 1-20 15,11-1-5-15,-7 0-26 0,7 0-7 16,0 0-28-16,-11 3-3 0,11-3-25 0,0 0-2 0,0 0-16 16,-7 1 13-16,7-1 24 0,0 0 17 0,0 0-15 0,15-1 40 15,-5 1-36-15,6-3 24 0,2 1-34 16,3 1 18-16,7-4-34 0,6 0 27 0,4 1-9 16,0-3-10-16,4 2 2 0,9-4-1 0,1 1 5 15,3 0-7-15,0 0-6 0,1-2-3 0,-1 1-24 16,0 1 19-16,-3 0-12 0,-2 1 4 0,-9-1-6 15,-2 2 4-15,-1 0-8 0,-1 0 3 0,-4 0-4 16,1 1 5-16,-7 1-9 0,-2-1 6 0,-5 2-6 16,0 1 1-16,-2-1-1 0,-4 1 2 0,-1 0-6 0,-2 1 10 15,-2-1-4-15,-1 1 6 0,-1 0-6 0,-7 1-7 16,10-1 3-16,-10 1 5 0,0 0-4 16,-6 3 1-16,-1 0 4 0,-1-1-2 0,-5 2-7 15,-4-1 5-15,-3 0-4 0,-2 2 5 0,-3 0-3 0,-2-1 4 16,-7 2-5-16,0-2-3 0,-1 2 6 0,-2 0 1 15,-1 0-4-15,-1-1 1 0,-2 2 0 0,3-1-5 16,-3-1 5-16,2 2-2 0,-1-1 1 0,-1 3-9 16,2-2-20-16,0 1 39 0,-1-1-37 0,2 0 40 0,1 0-39 15,2 2 27-15,0-2-23 0,4 1 35 16,0-2-29-16,4 0 30 0,3-1-28 0,-1 2 33 0,5-2-40 16,1-1 37-16,0 2-35 0,4-2 32 15,-1 0-26-15,4 0 21 0,0 0-25 0,1-2 32 0,0 2-34 16,2 0 33-16,2-2-32 0,0 1 34 0,0 0-42 15,0-1 33-15,3 1-23 0,4-3 31 0,-7 5-36 16,7-5 31-16,0 0-21 0,1 5 31 0,-1-5-39 16,10 1 33-16,1-2-22 0,6 0 30 0,3-1-30 15,7-2 28-15,7-2-31 0,2 1 31 0,5-3-34 16,7 0 31-16,4-3 4 0,3 1-4 0,4-1-4 16,2 0-3-16,1-2-8 0,0 2 1 0,1-1 6 15,-2 0 3-15,-1 1-6 0,-3 0-6 0,-1 0 8 16,-1-1 6-16,-4 2-16 0,-2 1 5 0,-3-1 1 0,-6 2-1 15,-5 0 4-15,0 1-10 0,-5 1 2 0,-5 0 3 16,-5 2 4-16,-3 2 4 0,-2-1-2 0,-2-1 16 16,-2 1 9-16,-1 1 3 0,-3 1-5 0,-7 1-9 15,9-3-1-15,-9 3-9 0,0 0 2 0,0 0 6 16,-12 0-12-16,1 2 10 0,-2 0-13 0,-5 1 8 16,-3 0-12-16,-6 3 15 0,-7-1-11 15,-2 0-8-15,-4 0 2 0,-2 2-2 0,-9 0 0 0,-4 2-2 16,-2-1-4-16,0 0 2 0,0 0 8 0,0-1-3 0,1 1 2 15,2 0-11-15,2-1 13 0,2 0-36 16,7-2 40-16,2 2-38 0,1-3 44 0,2 2-34 16,1-1 39-16,2 0-42 0,2 0 38 0,5-1-33 15,1 0 42-15,2-2-41 0,4 2 31 0,1-2-28 0,2 0 30 16,2-1-34-16,2 2 40 0,3-3-37 0,1 2 41 16,0-1-53-16,2 1-8 0,-1-2-75 0,9 0 3 15,-11 2-10-15,11-2 6 0,0 0-28 0,0 0-30 16,0 0-42-16,0 0-59 0,14 0-223 0,-4-2 11 0</inkml:trace>
  <inkml:trace contextRef="#ctx0" brushRef="#br0" timeOffset="25632.31">4221 1091 285 0,'14'0'287'15,"0"0"-59"-15,0 0-52 0,3 1-31 16,6 0-26-16,-1-1-30 0,2 1-20 0,1-1-4 16,2 1-6-16,-3-1-68 0,-3 2-50 0,2-1-90 0,-2 1-265 15,-3-1 124-15</inkml:trace>
  <inkml:trace contextRef="#ctx0" brushRef="#br0" timeOffset="25796.26">4217 1264 120 0,'-14'5'185'16,"4"0"-22"-16,0 0 0 0,3-2 4 16,1 1 13-16,6-4 1 0,0 5-27 0,0-5-19 0,11 2-27 15,2-3-17-15,3 1-17 0,5-3-19 0,4-1-65 16,3 0-30-16,6-3-97 0,-2-2-7 0,2 2-64 15,-1-4-186-15,-1 0 152 0</inkml:trace>
  <inkml:trace contextRef="#ctx0" brushRef="#br0" timeOffset="25960.26">4679 1001 182 0,'1'-5'187'0,"-1"5"-33"0,0 0-2 15,0 0-34-15,-3 4 5 0,3-4-25 0,-3 9 55 16,2-4-62-16,-2 3 11 0,3-2-47 0,-1 4 13 15,1-1-30-15,0 0 16 0,0 2-23 0,1 0 15 0,-1 1-27 16,2 0 25-16,0 0-80 0,0-1-9 16,-1-1-75-16,2 1-49 0,1-1-257 0,-1-3 108 15</inkml:trace>
  <inkml:trace contextRef="#ctx0" brushRef="#br0" timeOffset="26318.3">4766 989 87 0,'-1'-4'476'16,"1"4"-129"-16,0-8-75 0,0 8-69 0,1-8-50 16,-1 8-36-16,0-5-29 0,0 5-17 15,0 0-20-15,0 0 8 0,0 0-3 0,0 0-9 0,0 0-9 16,0 0-5-16,7 4-2 0,-3-1-6 16,-4-3-7-16,7 6 12 0,-4-1-9 0,3-2 10 0,-1 1-12 15,1-1 3-15,0 0 27 0,-1 0 18 0,2 0 7 16,0-2-1-16,-7-1 22 0,13 1-12 0,-13-1 19 15,14-2-51-15,-5-1 27 0,-1 0-51 0,-1-3 27 16,4 2-50-16,-4-4 35 0,3 2-41 0,-3 0 77 16,0-1 28-16,0 2-11 0,-2 1 18 0,0-1-13 15,-1 1-27-15,2 0-24 0,-6 4-15 0,7-5-12 16,-7 5-5-16,6-4-5 0,-6 4-2 0,0 0 8 16,8 1 0-16,-8-1-2 0,3 5-30 0,-3-5 36 0,6 7-35 15,-5-3 37-15,3 0-37 0,-2 2 42 0,1-1-28 16,-1 2-3-16,1 0-3 15,-1 0-105-15,0 0-14 0,1 1-27 0,-1-1 2 0,-1 0-31 16,3 1-25-16,-1 0-26 0,0 0-31 0,0-2-50 16,-1 1-333-16,4-1-159 0</inkml:trace>
  <inkml:trace contextRef="#ctx0" brushRef="#br0" timeOffset="26595.88">5246 872 202 0,'-4'-6'288'0,"-3"1"-75"16,1 0-51-16,-1 2-34 0,-4 1-22 0,3 0-24 16,-2 2-16-16,1-1-27 0,-2 2-3 0,4 0-8 15,-1 2-6-15,0 0-10 0,3 1-1 0,-1 3-1 16,2-1 1-16,1 1 3 0,3 0 37 0,-1 2-6 16,2-1 24-16,-1 1-33 0,3 1 27 0,-2-2-24 15,2 2 8-15,-1-2-26 0,-1 1 18 0,-1-1-19 16,1-1 20-16,-2 0 17 0,0-1 3 0,-2 1-12 15,-1-2 3-15,-2 0 4 0,-1 0-32 0,0-1 6 16,-3-2-4-16,0 3-16 0,0-3 1 0,-2-1-19 16,0 2-29-16,0-1-66 0,-1-1-19 0,0 1-70 15,-1 1-8-15,3-2-73 0,-2 1-146 0,1 0 116 16</inkml:trace>
  <inkml:trace contextRef="#ctx0" brushRef="#br0" timeOffset="30469.9">936 6488 113 0,'0'-4'299'0,"0"-1"-50"0,0 5-5 16,-1-9-45-16,1 9 27 0,-2-9-52 16,2 9 21-16,0-6-46 0,0 6 21 0,0-7-74 15,0 7 18-15,0 0-50 0,-1-6 16 0,1 6-50 16,0 0 20-16,-1-5-41 0,1 5 23 0,0 0-45 0,0 0 42 15,0 0-12-15,0 0 29 0,1 9-41 16,-1-4 34-16,0 2-45 0,0 0 27 0,0 1-25 16,0 2 40-16,-1-1-48 0,1 2 31 0,0 1-27 0,0 1 31 15,-2 1-42-15,2 1 43 0,0-1-39 0,0 2 33 16,0 2-35-16,0 1 38 0,0-1-40 0,2 2 23 16,-2 1 16-16,1 0 2 0,0 1-4 0,-1 2-6 15,3 2-43-15,-1-2 50 0,0 1-38 0,0 0 41 16,-1 1-43-16,2 0 41 0,0-2-37 0,0 2 39 15,-1-1-46-15,1-1 49 0,2 1-40 0,-3-1 37 16,3 1-42-16,-1-1 48 0,0 0-6 0,2 0 36 16,-1 0-39-16,2 0 33 0,0 2 8 0,3-1-4 15,0 2-14-15,1-2 4 0,1 1 33 0,0-2-8 16,2 1-9-16,0 0-13 0,2 0-6 0,1-2-5 16,0 1 27-16,1 1 19 0,2-2-16 0,0-1-13 15,-1 2-8-15,2-2 24 0,2 0-1 0,-2-2-15 16,4 0-4-16,-1 0-14 0,2 0 0 0,-1-2 8 15,3 0 7-15,0-1-9 0,3 0-6 0,-1 0-5 16,2-1-7-16,-1-1 16 0,2 0-21 0,-1-1 17 0,2-1-22 16,0-2 13-16,1 0-14 0,0 1 13 15,0-3-11-15,2 1 17 0,0-1-5 0,-1-1 15 16,2-2-3-16,-1 1-10 0,1-4-8 0,0 2 3 0,-1-2-3 16,-1 2 3-16,2-4 2 0,0 0 2 0,-1 0-6 15,-5-1-10-15,6 0 6 0,0-1-4 0,0 0 0 16,0-2-5-16,-1 0-1 0,1 0-1 0,0-1-1 15,-1 0 0-15,-1-2-2 0,2 1 2 0,-2-2 1 16,0 1-4-16,-2-2-4 0,1 0 8 0,-1 0-6 16,-2-2 3-16,2 1 2 0,-3-1-1 15,0-1-1-15,-1 1-3 0,-1-1 6 0,0-3-16 0,-3 1 22 16,1 0-19-16,0-3 17 0,-2 1-18 16,1 0 10-16,-4-2-4 0,3-2 16 0,-2 1-1 15,-2-1 1-15,0-2 2 0,-1 1 10 0,0-1-8 0,-1 0 24 16,-2-1-15-16,0 0 26 0,0-1-30 0,-1 2 22 15,-1-2-34-15,-1 0 9 0,0 0-3 0,0-1 0 16,-2 1 3-16,0-1-2 0,0 0-6 0,-1-1-3 0,-1 1 2 16,1-2-1-16,-3 1-1 0,2-1 0 15,-1 4-2-15,-1-1 1 0,-1-1-2 0,0 3 31 16,0-3-25-16,-1 0 18 0,1 2-28 0,-3-1 28 0,3 0-25 16,-3 0 33-16,2 0-21 0,-2-1 13 0,1 3-28 15,-1-4-6-15,0 2 23 0,-1 1 19 0,0-1-2 16,-1 3-3-16,1-4-6 0,-1 4-6 0,-1-4-1 15,2 0 2-15,-2 0-12 0,1 1-2 0,-1-2 2 16,0 0-8-16,1 1-4 0,-1 0-2 16,-1-1 8-16,2 4 3 0,-1 0 8 0,-1 0-13 15,2 1 11-15,-2 0-16 0,1 0 12 0,-1 1-15 16,1 2 13-16,-1 1-16 0,0 1-2 0,0 0 4 0,0 1 3 16,0 2 4-16,0-1-5 0,0 2 0 15,0 0 0-15,-1 2 2 0,1 0-2 0,0 0 6 0,0 2-2 16,-1 0-2-16,1 1 1 0,0 0-3 0,0 1-1 15,0 5-23-15,-2-10-14 0,2 10-49 0,0-7-47 16,0 7-54-16,0-7-82 0,0 7-38 0,0 0 3 0,0 0 22 16,0 0-43-16,-7 3-53 0,3 2-17 15,-2 4-123-15,-1 1-361 0,-1 2-443 0</inkml:trace>
  <inkml:trace contextRef="#ctx0" brushRef="#br0" timeOffset="143252.74">18996 1950 58 0,'-1'-7'308'16,"1"7"-71"-16,-1-5-38 0,1 5-12 0,-2-6 26 0,2 6-41 15,-1-7-28-15,1 7-6 0,-2-8 15 0,2 8 2 16,-4-7-5-16,4 7-10 0,-1-7-10 0,1 7-2 15,-2-5-16-15,2 5-11 0,-3-5-12 0,3 5-13 16,-1-5-11-16,1 5-15 0,0 0-12 0,-1-4 3 16,1 4-13-16,0 0-7 0,0 0-1 0,-2-5-4 15,2 5-5-15,0 0-10 0,3-5 4 0,-3 5-1 16,7-2 9-16,-7 2-12 0,9-1-1 0,-9 1 3 16,12 0 0-16,-12 0-2 0,14-1-1 0,-7 2 0 15,-7-1 6-15,17 0-5 0,-8 0 1 0,-1 1-4 16,1 1 2-16,-1-2 1 0,2 2-7 0,-2-1 3 15,-1 1-1-15,2-1-1 0,-2 1-1 0,0 1 1 16,0 0 5-16,-1 0-6 0,1 1 1 0,-2-1-2 16,1 0-4-16,0 2 8 0,-1-1-3 0,-1 1 4 15,1 2 0-15,0-1 3 0,-2 1 4 0,1 0-4 16,1 0 1-16,-3 1-3 0,1 1 4 0,1-1-3 16,-1 2 25-16,0 1-32 0,-3-2 31 0,4 1-31 15,-2 0 25-15,-1 1-29 0,-1 0 29 0,1-1-29 16,1 2 29-16,-1 0-28 0,-1 0 30 0,0 0-3 0,0 1-3 15,0 1-3-15,2-1 4 0,-2 1 4 16,0 2-12-16,0-2 21 0,0 0-26 0,0 1 26 16,0 1-30-16,1-1 22 0,-1 1-26 0,0 1 27 15,0 2-22-15,0-4 21 0,0 3-27 0,2 0 29 16,-2-2-15-16,0 0 18 0,0 0-22 0,0 0 19 0,0 0-26 16,-2 0 25-16,2 0-23 0,2 3 17 15,-4-1-17-15,2-2 19 0,0 2-6 0,0 0 26 16,0 0-6-16,0 0-6 0,0 0-5 0,0 0-4 0,0 1 0 15,0-1-3-15,0 1 12 0,0 0 2 0,0 1-2 16,0-1-2-16,2 1 7 0,-1 1-8 0,0 0-2 16,-1-1 1-16,0 2-7 0,3 1 3 15,-1 2-4-15,-1-1 0 0,0 0 3 0,2 0 11 0,0-1-5 16,0 1-2-16,-2-2-3 0,2 2-4 0,1-2 2 16,-1 0-5-16,1 2 4 0,1-4 2 15,-1 2 2-15,1 0 6 0,-2-1-1 0,4 0 7 0,-3-1-3 16,2 0 0-16,1 0-9 0,-1-1 1 0,1 2-8 15,0-2 4-15,1 0-9 0,-1-1 12 0,2 1-5 16,-1-2 2-16,-1-2 3 0,3-2-3 0,-3 2-1 16,3-3 7-16,-1 2-3 0,0-2 4 0,3-1-2 15,-2 0-1-15,2-3 2 0,-2 1-3 0,4 0-1 16,-3-3-3-16,1 0 20 0,-1-1-1 0,0-1 5 16,0-1 13-16,2-1-3 0,-3 0 10 0,1-2-17 15,2 0 0-15,0-2-13 0,-1-1 6 0,2 0-9 16,-1-1 19-16,1-2-12 0,0 0 3 0,0-1-6 15,-1-2-9-15,3 1-1 0,0-3-1 0,-3 0-1 16,1 0 10-16,0 1 8 0,0-2-8 0,-1-3 3 16,1 2-6-16,-1-1 4 0,-2-1-3 0,2 1 9 15,-2-2-4-15,-3 3-3 0,4-4-8 0,-2-1-4 16,-1 0-4-16,1 0 6 0,0-2 3 0,-1 1-15 16,-1-1 0-16,2-1 6 0,-2 0-1 0,1-1-5 15,-1-1 4-15,1-3-3 0,-1 3-4 0,-1-4-4 0,2 0 2 16,-2 3-1-16,0 2-2 0,-2-3-4 15,1 2 8-15,1 0 13 0,0-1-18 0,0 1 15 16,-3 0-4-16,2 1-4 0,1-2 1 0,0 2 7 16,0-1-6-16,0-1 1 0,2 2-2 0,-1-5-10 15,2 1 15-15,-2-1-10 0,2 1 8 0,2 0-2 16,-3 1-1-16,3 0 2 0,-1 1 0 0,-1-1 8 16,0 4-11-16,-2 1 4 0,3 0 0 0,-1 1-9 15,0-1 3-15,1 1-1 0,-1 0 5 0,0 2-6 0,1 0 6 16,1 0-6-16,0 2 10 0,-2-2-10 0,3 2-6 15,-2 0 6-15,3 1 4 0,-1 1-6 0,-2 0 1 16,0 2-4-16,1 1 3 0,0-1-1 0,0 1 1 16,0 0 18-16,0 1-15 0,0 1 8 0,-2 1-16 15,0 0 14-15,0 2-16 0,-2 0 13 0,1-1-15 16,-1 3 11-16,1 1-18 0,-1 1-27 0,2 1-6 16,-2 0 15-16,2 0-10 0,0 5 23 0,3-2-15 15,-3 2 3-15,1 1-13 0,-1 0 15 16,0 2-3-16,1 2 4 0,0-2 13 0,-2 5-2 0,-1-1 5 15,3 3 5-15,-4-2 3 0,2 4 2 0,-1 1 13 16,-1 1-13-16,0 1 10 0,-2 1-13 16,0 1 9-16,-2 1-3 0,1 1 7 0,-1-2-12 0,-2 2 15 15,2-1-11-15,-3 3 5 0,2-5-8 16,-2 3 4-16,0-1-2 0,-2 3 5 0,2-1-2 0,0 0-4 16,-1 2 15-16,-2-1-8 0,3 1 1 0,-1 0 5 15,-1 0-7-15,2 1 8 0,-1 0 2 0,-2-1-4 16,3 3 3-16,0-1-5 0,-1 0 4 0,1 0-4 15,0 1 3-15,1 4-6 0,-1-6 7 0,0 1-5 16,0 1 1-16,0-1 2 0,3-2-1 0,-2 5-3 16,2 1 4-16,1-1 3 0,-1-1-13 0,1 0 17 15,1 0-2-15,0 1-3 0,1-2-1 0,1 1 5 16,0 0-7-16,1 0-5 0,1-1 8 0,-1-1 1 16,4 1-4-16,-1-2-3 0,0 0-4 0,0-1 4 15,2 0 0-15,0-1 4 0,1-1-2 16,-2 0 4-16,4-2-2 0,-2 1 1 0,0-2 2 0,2-1-5 15,-1 1 5-15,-1 0 4 0,3-2-1 0,1-1-2 16,1 0 1-16,-1-2 2 0,0 0-9 0,-1-3 11 16,2-1-5-16,-1 0-1 0,0-1 2 0,0-2-1 15,2 1-2-15,0-2 7 0,-2-2-11 0,2 0 9 16,-2-1-5-16,-1-1 12 0,1-2 25 0,2-2 6 0,-4 1-18 16,2-4 0-16,0 1-11 0,1 0 46 15,0-3-30-15,0-2 12 0,0-1-30 0,1-2 19 16,1 0-32-16,-2-3-2 0,-1 1 6 0,0-2-4 15,-1-1 8-15,0 0 0 0,1-6 0 0,-1 3 18 16,0-1-21-16,-3-3 37 0,2-1-30 0,-2 0 19 0,0-1-36 16,-3-1 32-16,3-3-37 0,-4 0 30 15,1 0-24-15,1-2 22 0,-3 1-32 0,1-1 38 16,0-2-32-16,-1 1 29 0,-1 0-25 0,-1 1 2 16,0-2 28-16,0 0-36 0,-3 0 29 0,2 1 10 15,0 0 4-15,-2-2-14 0,0 0-1 0,0 0-5 0,1-1-8 16,-1-1 0-16,-1 1-5 0,1-2 2 0,-1 1-1 15,-2-1-4-15,3 0-3 0,-1 0-25 16,0 2 36-16,0 0-1 0,0 0 14 0,-1 0-18 16,1 0 6-16,1 0-7 0,1 1 21 0,-1-2-26 15,0 3 38-15,0-1-13 0,2 0 14 0,-2-2-28 16,0 2 15-16,2 1-22 0,-2-2 19 0,-1 3-23 0,3-1-1 16,-1 2-1-16,-2 3 1 0,1 1-4 15,-1 2 8-15,0-1 6 0,3-1-7 0,-4 2 20 16,3 0-25-16,-2 0 20 0,1-1-21 0,-1 3 21 0,-1 1-6 15,1 1-1-15,0 0-2 0,-2-1-2 0,2 2-1 16,0 1 1-16,-3-2-2 0,4 4-1 0,-4-2-4 16,3 2-1-16,-3 2 1 0,3-1-1 15,-2 1 1-15,1 0 0 0,-1 0-8 0,-1 0-37 16,2 5-24-16,-1-2-69 0,0 1-51 0,-1 1-93 0,2 0-110 16,-1 3-140-16,-1 5-25 0,0-7-49 0,0 7-675 15,0 0-890-15</inkml:trace>
  <inkml:trace contextRef="#ctx0" brushRef="#br0" timeOffset="158912.62">20968 4151 394 0,'0'0'368'0,"-10"0"-10"15,10 0-40-15,-8 0-25 0,8 0-24 0,0 0-23 16,-10-2-31-16,10 2-30 0,0 0-18 0,0 0-15 16,-10 0-18-16,10 0-7 0,0 0-21 0,0 0-23 15,0 0-12-15,7-1-11 0,3 1-13 0,4-1 2 0,2 0-6 16,6-1 12-16,5 2 5 0,4 0-9 15,10 0-1-15,1 0-8 0,3 0-3 0,3 2-6 16,1-1-2-16,8 0-2 0,-9-1-2 0,-1 0-3 16,1 1-8-16,-3-1-1 0,2 0-5 0,-3 0 4 15,-1-1-4-15,-3 1-1 0,-4-1-5 0,-3-2 3 0,-4 3 1 16,-3-2 2-16,-4 1 35 0,-3 0 9 0,-3 0-1 16,-3 0-11-16,1 1-9 0,-4-1-3 15,1 1-13-15,-2-2-6 0,-1 2 1 0,-8 0-1 16,7-2-6-16,-7 2-1 0,0 0 0 0,-11-3-4 15,0 3 2-15,-5 0-6 0,-5-2-5 0,-1 1-9 0,-7 1 6 16,0 0 1-16,-9-1 0 0,-2 1-1 16,1 0-5-16,-2 0 6 0,3 0 1 0,-3 0 5 15,3 1 0-15,2-1 1 0,5 1-2 0,1 1 1 0,2-2 2 16,5 1 1-16,2 0-4 0,1 0 4 16,5 0-7-16,-1 0 2 0,5-1 4 0,0 0-2 15,1 0 0-15,2 2-1 0,8-2 4 0,-16 0 1 0,16 0-1 16,0 0 4-16,-7 1-3 0,7-1 2 0,14 1-3 15,-3 0 2-15,2 0-1 0,8 0 0 16,0 1 1-16,3-2 1 0,3 3 3 0,4-2-5 16,-1 0-1-16,-1 1 4 0,2 0-5 0,0-1 4 15,-1 2-1-15,-2-2 0 0,-3 1 0 0,-2 0-9 16,-5-2 15-16,0 2-3 0,-4-1 0 0,1-1 0 0,-4 0 0 16,-1 0-43-16,0 1-52 0,-1-1-53 15,-9 0-37-15,12 1-28 0,-12-1-51 0,0 0-58 16,0 0-70-16,0 0-99 0,-7 5-224 0,7-5-217 15</inkml:trace>
  <inkml:trace contextRef="#ctx0" brushRef="#br0" timeOffset="159610.66">19389 3700 224 0,'0'0'456'0,"6"-5"-158"16,-6 5-60-16,4-4-85 0,-4 4-20 0,0 0-42 15,0 0 31-15,0 9-13 0,0-3-8 0,-3 3 43 16,1 2-25-16,-3 3-25 0,1 1 65 0,-2 3-23 16,2-1-32-16,-1 6-12 0,0-2-22 0,-2 2 7 15,3-1 21-15,-3 1 0 0,4 1-16 0,-2-3-6 16,0 2-23-16,1 0 2 0,0-3-19 0,0-2-4 15,-1 1-10-15,3-3-6 0,-1 2 16 0,0-3-9 16,0-3-1-16,0 1-5 0,1-2-56 0,0-2-18 16,-1-1 14-16,3-1 3 0,-1-1-48 0,1-6-77 15,0 0-123-15,0 0-99 0,0 0-398 16,1-6-304-16</inkml:trace>
  <inkml:trace contextRef="#ctx0" brushRef="#br0" timeOffset="159863.7">19178 3985 241 0,'-10'3'265'0,"0"4"-21"0,2 0-51 0,-2 0-39 0,0 5 28 16,2-2-20-16,1 1-26 0,1 0 18 0,0 1-11 0,4 0 20 15,0 0-6-15,1 0 25 0,2 0-32 16,2 1 42-16,1-1-24 0,0-1 35 0,5 0-9 16,-1-1-12-16,2-2-2 0,0-1 1 0,1 0-23 0,1-3 16 15,0-1-15-15,1-2-19 0,-2-1-9 0,3-1-8 16,0-3-27-16,3-2-14 0,-1-2-22 0,1-1-9 15,0-3-16-15,-2 0-5 16,-1-1-9-16,-1 2 3 0,-2-1-20 0,-1 1-9 0,-2 2-9 0,1 1-24 16,-2 0-57-16,-3 1-71 0,2 3-100 0,-2-1-43 15,-4 5 1-15,1-3-59 0,-1 3-23 16,-4 2-47-16,-1 4-420 0,-4 0-404 0</inkml:trace>
  <inkml:trace contextRef="#ctx0" brushRef="#br0" timeOffset="160515.32">18955 4400 436 0,'0'0'359'15,"0"0"-85"-15,0 0-57 0,0 0-27 0,-4 6-34 0,0 2-6 16,0 0-16-16,-2 1 0 0,2 1 10 0,-3 3-18 16,1 2-12-16,-1 0 29 0,0 0-17 0,3 1-38 15,-2-1-2-15,2 0 20 0,0 1-5 0,0-2-31 16,1-1 3-16,0 0-7 0,0 0 48 0,0-2-28 15,3-3 2-15,-2 1 21 0,0 0 26 0,2-2 17 16,0 0 30-16,0-2-5 0,2 1-16 0,0 0-33 0,4-4-17 16,1 1-28-16,0 0-8 0,4-3-22 15,-1 0-4-15,3 0-17 0,1-3 0 0,0 0-4 16,3-2-13-16,1 0 2 0,2-1-23 0,1-2-9 16,-1 0-3-16,0-2-21 0,-1-1 3 0,0 2-19 15,-1-1 14-15,-4 1 6 0,0 1 5 0,-3 0-16 0,-1 1 38 16,0 1 8-16,-1 1 3 0,-4 0-6 0,2 0-8 15,-1 3-4-15,-6 2-1 0,4-4 4 16,-4 4 0-16,0 0 2 0,0 0-1 0,-7 3 4 16,7-3 0-16,-6 5 0 0,6-5-2 0,-5 9 0 15,2-4-2-15,0 0 8 0,2 2-7 0,-1-1 11 0,2 2-7 16,0-2 21-16,3 2-8 0,-1-1 12 16,2-1-11-16,1 0 17 0,1 1-5 0,1-2 16 15,0 0-14-15,2-1 17 0,-1-2-16 0,2-1 20 16,-2 1 6-16,2-4 1 0,-1 0-17 0,-1-3-1 15,3-2-6-15,-4 0-7 0,0-1-5 0,-1-1-9 16,0-1-1-16,-3 1-15 0,-1-2-5 0,-2 3-8 0,-1-2-34 16,-2 2-12-16,-1 0-35 0,-2-1-30 0,-1 2-47 15,-1 1-21-15,-1 1-38 0,-2 1-22 16,1 0-12-16,0 1-34 0,0 2 15 0,2 0-56 16,-2 1 23-16,0 1-80 0,3 0-173 0,0 1-94 15</inkml:trace>
  <inkml:trace contextRef="#ctx0" brushRef="#br0" timeOffset="161168.04">19451 4505 495 0,'5'-3'477'0,"-5"3"-118"0,2-5-79 16,-2 5-71-16,-4-4-28 0,4 4-32 0,-11 0-20 15,2 2-2-15,-2 1-14 0,-2 1-15 0,2-1-14 16,-2 5-16-16,2 0-10 0,0 1 23 0,0 0-26 0,2 2 22 15,1 0-22-15,1-1 2 0,3 2-25 0,1-1 10 16,1 2-19-16,2-1 18 0,3 0-16 16,1 0 16-16,3 1-15 0,-1 0 14 0,5-3 9 15,-2 1 18-15,2-3 6 0,0-1-20 0,1-2 13 16,0-2-12-16,2-2 0 0,0-1-18 0,2-1 1 0,-1-3-9 16,2-1 12-16,0-2-8 0,-1 0-5 0,-2-2-4 15,0-2-1-15,-1 1-4 0,-1 0-2 0,-2-1 2 16,0 0-1-16,-2 2 1 0,-2 1-3 15,-2-1-3-15,-1 3-7 0,0-1-7 0,-2 3-5 0,-1 4 4 16,-4-8-4-16,4 8 3 0,-7-4 2 0,7 4-13 16,-8-1 11-16,8 1 0 0,-10 2 3 0,10-2-2 15,-9 5 1-15,5-1-3 0,1-2 3 16,0 1 0-16,3-3 3 0,-5 9-6 0,5-9 8 16,-2 6-1-16,2-6 3 0,3 7-20 0,-3-7-21 15,9 5-47-15,-4-3-2 0,2 0-22 0,0 0 16 16,2 0-7-16,-2 0 22 0,0-2-8 0,-7 0 20 0,11 3-13 15,-11-3 18-15,10 3 6 0,-10-3 18 0,7 6-5 16,-3-4 15-16,-4-2-2 0,7 7 9 16,-7-7-3-16,5 7 10 0,-5-7-4 0,5 5 11 15,-5-5-1-15,4 8 57 0,-4-8-15 0,6 6 29 16,0-2 3-16,-1-2 25 0,2 1-26 0,0-2 3 0,0 0-22 16,3-2 3-16,0 1-19 0,0-3 16 0,1 0-1 15,1-2-4-15,-1 0-5 0,0-3-8 0,3-2-51 16,-3-1 11-16,2-1-11 0,1-3 12 15,-4 0-15-15,1 3 9 0,-4-2-6 0,0 1 47 16,-2 2-6-16,-1 1 9 0,-1 2-14 0,-2 0-3 16,2 2-21-16,-3 6 13 0,-3-8-16 0,3 8 9 0,-7-2-13 15,7 2 10-15,-8 5-5 0,2 0 18 16,0 0-4-16,-1 4-4 0,2 1 8 0,-1 1-11 0,0 2 13 16,2 3-4-16,0-1 7 0,1 2-8 15,0 0 10-15,2-1-7 0,1 0 10 0,0-1-4 16,1 1-34-16,2 0-73 0,0-1-43 0,0-2-67 15,2 0-101-15,2 0-145 0,-1-4-392 0,2 0-383 0</inkml:trace>
  <inkml:trace contextRef="#ctx0" brushRef="#br0" timeOffset="167778.98">22042 1925 43 0,'0'0'287'0,"-6"-5"-78"0,6 5 4 16,-6-5-60-16,6 5 9 0,-4-3-50 0,4 3 14 15,-3-6-28-15,3 6 13 0,-4-3-27 0,4 3 1 16,-3-4-23-16,3 4 16 0,-3-3-1 0,3 3 12 16,0 0-7-16,-2-5-2 0,2 5-33 0,0 0 3 15,0 0 13-15,-3-6-6 0,3 6 0 0,0 0-13 16,0 0-9-16,0 0-12 0,0-5-1 0,0 5-10 16,0 0 0-16,5-4-6 0,-5 4-6 0,0 0-19 15,9-2 6-15,-9 2 5 0,8 0 17 0,-8 0-1 16,14 0-4-16,-4 1-2 0,0 1-1 0,1 0 5 15,2 1-3-15,0 2-2 0,1-1-1 0,1 2 0 16,1 0-1-16,1 1-8 0,-2 1 4 0,4 2 17 16,-1-1 1-16,0 1-6 0,-1 2 3 0,1-1-4 15,1 2-4-15,-1-1-2 0,0 1 9 0,-1 0-8 16,0 1 1-16,1 0 5 0,-1 0-3 0,0 1 30 16,-1-1-30-16,-1 1 3 0,1 0-6 0,-2 0 29 15,0 1-33-15,0-2 26 0,-3 1-27 0,2 1-1 16,-2 1 3-16,-1-1 34 0,1 2-31 0,-1-1 71 15,0 0-35-15,-3 1-11 0,4 2-2 0,-2-2 3 16,-1 1-8-16,1 1 0 0,-1-1-2 0,-1 2-1 16,2-2-2-16,-1 2 6 0,-1 0 9 0,0-1 56 15,2 1-34-15,-1-1 12 0,-1 1-28 0,2-1 15 16,-2 1-26-16,0-2 10 0,0 0-18 0,-2 1 16 16,2-2-1-16,-2-2-8 0,0 1-1 0,1 1-22 15,-2 0 19-15,0-1-19 0,1 1 19 0,-3 1-19 16,3-1 19-16,-1-1-15 0,-3 2 19 0,3-1-15 15,-1 0 15-15,0 1-22 0,0-2 18 0,0 2-18 16,-2 0 20-16,3-1-10 0,-2 1 6 0,-1-1-15 16,2 0 23-16,-2-1 2 0,1 2 11 0,-1 0-16 15,1-1 10-15,-1 0-12 0,0 2 6 0,-1-3-1 16,2 1-1-16,-1 2-6 0,-1-2 18 0,2 1 9 16,-1-1-10-16,-1 1-6 0,1 2-6 0,2-3-2 15,-3 1-6-15,2 1 2 0,-1 0-2 0,0-1-7 16,1 1 0-16,-1 0 3 0,1 0 13 0,-1 1 1 15,-1-1-6-15,2 0-1 0,0 1 0 0,-2-1-5 16,3 1-4-16,-1 3 0 0,-1 1 0 0,0-2 3 16,1 1 6-16,-1 0-3 0,1-3-4 0,-1 3 1 15,-1-2 9-15,3 1-11 0,-2 2 11 0,1-1-15 16,-1 0 12-16,-1-2-13 0,0 0-6 0,0-1 5 16,0 1 2-16,0 0 0 0,0 1-3 0,0-2 2 15,0 4-3-15,0-4 3 0,0 3-1 0,0-2 0 16,0-1-1-16,-1 1-1 0,1-1 5 0,0 1 1 15,0-2-1-15,0 2 0 0,1-3 0 0,-1 3-1 16,0-2 19-16,0 0-23 0,3 1 17 0,-2-2-20 16,-1 2 19-16,2-3-15 0,-1 2 15 0,1-2-19 15,0 1 18-15,0 0-18 0,-1-1 12 0,2-1-15 16,-2 2 22-16,2-3-23 0,0 2 14 0,0-1-15 16,-2 0 22-16,2 0-23 0,1-1 0 0,-1 1 2 15,1 1 5-15,-1-2 0 0,3 1-1 0,-2 0-4 16,0 0 7-16,2 0 15 0,-2 1-15 0,3-2 16 15,-1 1-20-15,1 3 18 0,-3-3-21 0,3 0 16 16,0 0-17-16,-1-2 25 0,1 2-26 0,0-1 16 16,0-1-16-16,0 0-5 0,0 1 11 0,0-2 20 15,0-1-23-15,0 2 21 0,2-2-3 0,0 0-23 16,0 0 23-16,1 0-25 0,-2-2 16 0,2 2-13 16,1-3 20-16,1 0-25 0,0 0 24 0,-2 0-20 15,1-1 20-15,2-1-20 0,-2-1 23 0,1 0-23 16,-1-2 16-16,0 0-17 0,2-1 19 0,-2 0-15 15,3-2 19-15,0 0-23 0,2-2 23 0,-1-1-23 16,5-1 21-16,1-2-25 0,2-1 26 0,2-1-26 16,3-5 29-16,-1 1-25 0,1-3 22 0,0-1-27 15,0-2 1-15,-1-1 0 0,-1 0 5 0,-1-2 3 16,0-2-1-16,-1 1-5 0,-1-1 0 0,-1-3 6 16,1-1-2-16,2-5 0 0,-2-1 3 0,-1-1-4 0,-1-1 4 15,-1-1-3-15,1 0-2 0,-1 0 9 0,-2-5 1 16,3 2-3-16,-1-2 3 0,1-3 3 0,0 1-11 15,-1-1 2-15,-2-2 28 0,2 1 3 0,-2 1-4 16,-1-1-2-16,-1 3-4 0,-2 0 9 0,-3 6 6 16,0 1 13-16,-1 1-10 0,0-1 2 0,0 0-2 15,-3 1-5-15,0-2-7 0,0 2 4 0,-1 0-1 16,-1-3-15-16,2 1 8 0,-1 0-9 0,0-3-6 16,-1 1-2-16,2 0 12 0,0-1-23 0,-1 0 11 15,1 1 1-15,0 0-5 0,0 1 1 0,0 0 4 16,0 0 26-16,0 0-1 0,-1 3 0 0,0-2 6 0,-1 1-3 15,-1 1-5-15,2 0-4 0,0-1 11 16,-1 1-5-16,1 0-9 0,0 2-8 0,-1-1 7 0,2 1-1 16,0 0 3-16,0 2-18 0,0 0 16 0,2 1-4 15,-1-1-17-15,1 2 3 0,1 0-7 0,-1-1 3 16,3 2-12-16,-1 0 65 16,0 0-73-16,1 1 73 0,-3 3-79 0,1 2 61 0,0-3-77 0,-1 1 86 15,-1 0-72-15,3 1 68 0,-4-1-86 0,3 0 67 16,-1-1-57-16,-2 1 67 0,1 0-92 0,-1 2 71 0,0-2-53 15,0 1 62-15,2-1-70 0,-2 0-6 16,0 2-1-16,0-2 15 0,-2 2 3 0,3-2 47 0,-3 2-58 16,2-2 58-16,-3 1-51 0,2-1 58 0,0 0-56 15,-1-3 66-15,-2 2-7 0,1 1-5 0,1 3-1 16,-3-1-6-16,1 0-2 0,0 2 2 0,0-1-1 16,-2 2-1-16,1-2 0 0,-1 4-38 0,2 0 8 15,-2 1 5-15,-1 0 4 0,3 1 6 0,-3-1 9 16,2 5-9-16,-1-3 2 0,0 2 7 0,-1 2 7 15,0-2-3-15,2 2-2 0,-1 0 1 0,-1 3-3 16,0-2 2-16,2 2-1 0,-2 4 3 0,1-9-3 16,-1 9-7-16,0-7-47 0,0 7-17 0,1-6-15 15,-1 6 5-15,0 0 8 0,0-5 11 0,0 5 12 0,0 0 13 16,0 0-51-16,0 0 0 0,0 0-11 0,0 0 8 16,0 0-6-16,0 0-38 0,0 0-27 0,0 5-16 15,0-5-16-15,-2 8-24 0,2-8-15 0,-2 8-51 16,1-2-50-16,-1-1-211 0,1 2-68 0</inkml:trace>
  <inkml:trace contextRef="#ctx0" brushRef="#br0" timeOffset="170512.14">23226 5234 304 0,'0'0'436'0,"0"-6"-111"0,0 6-65 0,0-5-43 16,0 5-27-16,0 0-9 0,-1-5-14 0,1 5-7 16,0 0-21-16,0 0-35 0,0-6-2 0,0 6-13 0,0 0-17 15,0 0-12-15,0 0-7 0,0 0-10 16,-2-5 0-16,2 5 2 0,0 0-15 0,0 0-2 15,0 0-9-15,3-5-3 0,-3 5 3 0,0 0-1 16,4-3-3-16,-4 3 1 0,0 0-5 0,3-5-4 16,-3 5 2-16,3-3-6 0,-3 3 3 0,1-5-8 15,-1 5 1-15,0 0-1 0,0-6-7 0,0 6-6 0,-7-7 3 16,0 2 1-16,-4 1 6 0,0 0-6 16,-5-1 14-16,-2 0-14 0,-6 0 5 0,2-1-8 15,-4 1 13-15,-1 0-8 0,1 0 7 0,-4 2-7 16,5-2 11-16,-3 0-5 0,2 3 18 0,-1 0-17 15,6-2 14-15,3 2-13 0,1 0 20 0,4 0 0 0,1 1 8 16,0 0-14-16,4 0 12 0,-2-1-6 16,3 2 25-16,7 0 2 0,-10 0 22 0,10 0-10 15,7 0 19-15,6 3-18 0,7 0 8 0,8 1-11 16,7 2 8-16,7 0 19 0,9 2-5 0,5-1-2 16,2 1-7-16,1 0-4 0,-1 0-13 0,3-1-5 0,-4 0-3 15,-2 0-2-15,0-1 3 0,-4-1-7 0,-9 0 10 16,-4-2-2-16,-3 0-5 0,-6-1-4 15,-7 1 1-15,-1-3 7 0,-4 3-7 0,-3-3 0 0,0 1-7 16,-2-1-6-16,-4 0-9 0,-8 0-4 0,11 0-1 16,-11 0 0-16,-4-4-3 0,-6 2-12 0,-4-2 4 15,-6 2 15-15,-12-4-12 0,-5 0 12 0,-5-1-12 16,-10 0 8-16,0 0-13 0,-2 0 13 16,2-1-15-16,2 0 12 0,9 3-13 0,3 0 13 0,1 1-14 15,10 0 12-15,3 1-12 0,5 0 16 16,0 0-7-16,5 2 17 0,2 0-1 0,2-2 3 0,3 3-9 15,7 0-3-15,0 0-7 0,0 0 7 0,15-3-10 16,1 3 6-16,6 0-9 0,2 0 6 0,6 0-4 16,1 1 3-16,7-1-6 0,1 0 4 0,-1 0-10 15,-7-1 11-15,0 0-28 0,0 0-7 0,-4 0-23 16,-6 0-8-16,2 0-39 0,-8 0-49 0,1 1-94 16,-2-1-71-16,-4 2 8 0,-2 0 9 0,-8-1-29 15,4 4-39-15,-4-4-56 0,-10 6-291 0,-2-3-222 16</inkml:trace>
  <inkml:trace contextRef="#ctx0" brushRef="#br0" timeOffset="171126.28">22932 5439 418 0,'3'-4'350'0,"-3"4"-58"0,5-5-49 16,-5 5-65-16,2-4-35 0,-2 4-32 15,0 0-25-15,-6-6-23 0,6 6-6 0,-13 1-3 0,3 2 43 16,-1 2-4-16,-4 0-13 0,-4 4 19 0,0 4-16 16,-2 1-11-16,-1 1-12 0,3 1-12 0,3 1-11 15,2-1 42-15,0 2 3 0,4-1 34 0,2 0-16 16,1 0 1-16,1-2 33 0,2 0-18 0,1 2-23 15,0-2 25-15,3-2-7 0,-1-2-16 0,1 0-17 16,0 0-7-16,1-3 12 0,-1 0 36 0,3 0-7 16,1-3-3-16,-1-1-33 0,4 0-5 0,-7-4-26 15,17 1 4-15,-6-4-22 0,2-1 7 0,2-3-13 16,1 1-21-16,2-4-4 0,1 2-12 0,-4 0 12 16,-1 1-11-16,0 0 12 0,-3 2-12 0,1 0 4 15,-2 0-7-15,-2 2 2 0,-1 0-4 0,2 2 4 16,-9 1 0-16,12 0 6 0,-12 0-5 0,10 4 11 15,-3-1-4-15,-3 2 8 0,1 0-4 0,-1 2 8 16,-1 0-6-16,1 0 10 0,-3 1-6 0,2 1 5 16,0 0-4-16,-2 0 1 0,2 0-8 0,-3-1-23 15,2 1-40-15,-1-1-40 0,0-1-45 0,-1 0-19 16,0 0-30-16,0-2-5 0,0 1-14 0,0-6 20 16,0 6-31-16,0-6-85 0,0 0-94 0,0 0-295 15,0 0-212-15</inkml:trace>
  <inkml:trace contextRef="#ctx0" brushRef="#br0" timeOffset="171349.28">23116 5553 49 0,'5'-8'648'0,"-1"4"-182"15,0-1-119-15,-1 2-76 0,-3 3-64 0,5-5-25 0,-5 5 42 16,0 0-20-16,6 3-6 0,-6-3-29 16,4 9 50-16,-1-4-22 0,-2 4-26 0,2-3 14 15,0 6-26-15,0-2-34 0,-2 2-17 0,2 1-23 16,0 0-6-16,-2 2-16 0,2 1-11 0,-1-1-11 15,-1 0 1-15,-1 0-12 0,0 0 2 0,0 0-56 0,0-2-60 16,0 1-7-16,0-1-43 0,-1-1-63 16,-1-2-19-16,2 0 0 0,-1-1-34 0,-1-1 4 15,2-2-6-15,0-6-109 0,3 7-425 0,-3-7-309 16</inkml:trace>
  <inkml:trace contextRef="#ctx0" brushRef="#br0" timeOffset="171641.28">23347 5716 384 0,'6'-3'411'0,"-6"3"-97"0,6-5-78 0,-6 5-39 16,0 0-53-16,0 0-9 0,0 0 6 0,-8 2-13 16,8-2-39-16,-8 6 14 0,5 0-15 0,-1 1-8 15,0-1-13-15,0 2 30 0,1 1 1 0,1 0 5 16,0 0-3-16,2 1-4 0,1 0-1 0,0 0 0 16,4 2 2-16,0-1-13 0,2-1-10 0,2 1-10 15,1-2-9-15,-1-1-1 0,1-3 18 0,0 1 0 16,1-2-14-16,-1-3-4 0,2-1-13 0,0-2-5 15,-2-1-9-15,1-3-4 0,-1 0-6 0,-3-2-2 16,0-2-3-16,0 2-3 0,-4-2-3 0,-1 0-5 16,-1 1-1-16,-2-1-1 0,-2 0-1 0,-3 2-4 15,2-2-9-15,-3 4-51 0,-2-1-7 0,1 2-42 16,-2-1-15-16,0 2-26 0,0 0-12 0,0 2-3 16,2 0-41-16,-2 0-7 0,0 2-31 0,3 0-14 15,7 0-44-15,-15 0-14 0,15 0-178 0,-13-2 7 16</inkml:trace>
  <inkml:trace contextRef="#ctx0" brushRef="#br0" timeOffset="172059.12">23549 5601 150 0,'7'-2'405'16,"-7"2"-156"-16,11-2-33 0,-11 2-28 0,10 2 8 15,-6 0-22-15,-4-2-33 0,7 8 49 0,-3-3 2 16,-2 3-15-16,1 0-27 0,-1 0-38 0,0-1-19 15,-1 2-21-15,-1-1-6 0,0 1-10 0,2 0 25 16,-2-3-24-16,0 4-15 0,0-4-5 0,0 0-8 16,-2-1 3-16,2 2-4 0,0-1 6 0,0-6 62 15,0 8 58-15,0-8 47 0,0 6-33 0,0-6-25 16,0 0-32-16,0 0-17 0,0 0-24 0,0 0-6 16,7-2-26-16,-7 2 1 0,7-6-16 0,0 3-5 15,0 0-8-15,-1 0-1 0,2-1-15 0,2 2 8 16,-3 1-4-16,3 0-3 0,-10 1-6 0,17 1 3 15,-8 0-2-15,-2 1 0 0,0 2 0 0,0-1 1 16,-2 2 3-16,-2 1-3 0,1-1 5 0,-2 1-2 16,-1-1 5-16,-1 2 0 0,0-1 5 0,-3 0 0 15,1 2 4-15,-1-3 0 0,-3 1 2 0,-1-1 2 16,0 0-5-16,0 0 6 0,-3-1 2 0,-1-2-3 16,0 0-5-16,-1-1 7 0,1 1-2 0,1-2-4 15,-1 0 5-15,0-2-9 0,1 2-12 0,0-3-45 16,0 2-39-16,0 0-68 0,3-2-12 0,-1 1-20 15,1-2-36-15,1 1-26 0,-1 1-59 0,7 2-62 16,-4-6-66-16,4 6-247 0,0-7-195 0</inkml:trace>
  <inkml:trace contextRef="#ctx0" brushRef="#br0" timeOffset="172644.1">23963 5651 64 0,'3'-4'392'0,"-3"4"-130"0,0 0-51 0,-2-6-46 16,2 6-21-16,-10 0-1 0,2 0 12 0,-2 2-27 16,0 0-19-16,0 2-24 0,-1 1-15 0,3 1 108 15,-1 2-42-15,-1-2-26 0,3 4-25 0,0-3-14 16,2 1-4-16,0 1 18 0,1-1-7 0,3 1-10 15,-1-1-4-15,2-1-12 0,2 0 2 0,1-1-15 16,-1 1 0-16,5-3-4 0,-1-1-4 0,1 0-7 16,0-1-3-16,-7-2-9 0,17-1-5 0,-6 0-8 15,-2-2-5-15,-1 1 4 0,2-2 0 0,-3 2-2 16,2-1-1-16,-2 0 4 0,-2 1-6 0,2-2-3 16,-7 4-9-16,7-3 4 0,-7 3-3 0,0 0-9 15,0 0 9-15,12 0 7 0,-12 0 7 0,2 4 1 16,-2-4 0-16,3 5 7 0,-3-5 16 0,3 8 41 15,-3-8 36-15,4 6-7 0,-1-1 2 0,1 0-6 16,3-2-1-16,-1 1 5 0,0 0-7 0,2-1-8 16,-1-1-14-16,2 1-9 0,0-2-7 0,1-1-6 15,0 0-6-15,0-1-6 0,1-2-5 0,2-2-27 16,1 0-56-16,-1-4-43 0,-1-1-16 0,1-3 20 16,0 0 15-16,-2-2 5 0,-4 2 17 0,0-1-13 15,0 2 38-15,-3-1-19 0,-1 2 32 0,-1 3-29 16,-2-1 39-16,-3 1-26 0,0 3 37 0,-3 0-27 15,-1 0 29-15,0 2-22 0,0 2 31 0,-3 1 4 16,2 1 3-16,-1 1-1 0,-2 2 9 0,1 1 71 16,2 0-22-16,-1 3-7 0,2 0-11 0,0 2 11 15,2-1 9-15,-1 4-13 0,5-1-9 0,-1 1-8 16,1 0-2-16,2 1-6 0,1 0-39 0,0 3-63 16,3-2-66-16,0 0-12 0,1 1-68 0,0-2-39 15,1 0-68-15,-2 0-70 0,2 0-340 0,-1-2-235 16</inkml:trace>
  <inkml:trace contextRef="#ctx0" brushRef="#br0" timeOffset="172883.08">23130 6083 425 0,'-21'1'606'0,"6"1"-95"0,-1-2-100 16,4 0-41-16,3 2-106 0,9-2-32 0,-7 2-48 15,7-2-18-15,17 4-41 0,3 0-17 0,11 2-31 16,5 1-2-16,5 0-33 0,10 3-3 0,-2-2-81 16,-1 1-54-16,-6-2-80 0,-4 1-129 0,0-2-89 15,-2 0-434-15,-8-2-365 0</inkml:trace>
  <inkml:trace contextRef="#ctx0" brushRef="#br0" timeOffset="173042.74">23277 6251 143 0,'-18'3'588'0,"2"-1"-111"0,3-1-50 16,2 1-58-16,4-1-54 0,7-1-92 0,0 0-29 16,0 0-48-16,11 3-12 0,3-1-37 0,6 1-3 15,1-1-36-15,6 2-37 0,1-1-81 0,3-1-54 16,-1 1-89-16,-1-1-177 0,2 0-420 0,-1-2-328 0</inkml:trace>
  <inkml:trace contextRef="#ctx0" brushRef="#br0" timeOffset="173371.59">21434 5007 168 0,'-18'-20'468'0,"1"4"-155"0,3 2-140 0,4 3-78 16,-1 0-161-16,4 2-299 0,0 1 180 0</inkml:trace>
  <inkml:trace contextRef="#ctx0" brushRef="#br0" timeOffset="175060.97">21094 4488 371 0,'0'0'365'0,"-3"-7"-113"16,3 7-58-16,0 0-57 0,0 0-28 0,-7 2-7 15,5 4 35-15,-2 2 23 0,1 3-43 0,-1 4 48 16,-3 1-24-16,4 2-24 0,-2 3 8 0,0 2-4 15,1-2-18-15,1-1-19 0,1 2 13 0,0-2-19 16,-1-2-14-16,2 1-10 0,-2-2 61 0,3 1-16 16,-1-3-16-16,1-2-15 0,-2 0-8 0,2-2-3 15,0-2 47-15,2 0 21 0,-1 0 14 0,2-1 0 16,0-2-21-16,2-1-7 0,2-1-35 0,3-1-14 16,0-1-15-16,0-1-2 0,1-1-15 0,3-2-1 15,0-2-5-15,3 0-13 0,2-2 1 0,0-3-3 16,1 0-18-16,1-2-17 0,0 0-11 0,-1-4-22 15,-2 1 5-15,1 0 3 0,-4 1 17 0,-1 1 4 16,-4 0-2-16,1 1-8 0,-4 2 8 16,-1 1-2-16,-3 0 7 0,-2 0 0 0,-1 8 4 0,-1-8-1 15,-3 4 5-15,4 4-3 0,-12-2 6 0,12 2-3 16,-14 3 3-16,7 2-2 0,0 1 3 0,-1 0 8 16,1 2-3-16,1 2 6 0,-1 0-2 0,4 1-5 15,0 1 14-15,2-2 5 0,1 1 3 0,0 0 8 16,3 0 20-16,0 0 8 0,-1-1 9 0,4 1 2 15,-2-3 20-15,3-1 11 0,-2-1 26 0,0-1-12 16,2-2-17-16,0 0-12 0,2-2 20 0,-1-2-8 16,-1-1-12-16,2-2-19 0,-1-2-12 0,1-3-10 15,-1-2-3-15,-1 0-12 0,0-2-4 0,-3 2-10 16,1-2-4-16,-3 0-18 0,0 0-6 0,-2 4-36 16,-2-1-13-16,-2 0-39 0,1 0-24 0,-2 1-36 15,-2 2-9-15,0-1-45 0,-2 3 6 0,-1 0-7 16,2 2-33-16,-1 1 4 0,1 1-10 0,8 1-7 15,-16-1 9-15,16 1-16 0,-11 1 0 0,7 2 19 16,4-3-4-16,-4 3-158 0,4-3 110 0</inkml:trace>
  <inkml:trace contextRef="#ctx0" brushRef="#br0" timeOffset="175763.83">21630 4614 360 0,'6'-5'315'0,"-3"0"-63"15,-3 5-67-15,0-6-1 0,0 6-14 0,-7-1-2 0,7 1-55 16,-14 2-4-16,4 1 8 0,-3 2 17 0,2 3-28 16,-2 1-19-16,2 0-20 0,-2 1-10 0,3 3-14 15,2-1-3-15,-1 2-2 0,2-1 46 0,0 0-11 16,3 0-15-16,1-1-9 0,3 0 2 0,0 0 5 16,0-1 16-16,3 2 18 0,1-4-16 0,3 1 1 15,0-1-11-15,-1-2-4 0,5 0-6 0,-1-1-14 16,0-3 5-16,4-1-4 0,-1-1-6 0,1-1-7 15,0-3-10-15,3 0 2 0,-2-3-4 0,2-1 0 16,3-2-7-16,-3-2-2 0,0 1-1 0,-2-1 2 16,-2 1-5-16,-2 2 5 0,-1 0-8 0,-3 0-4 15,0 2-2-15,-1 1-3 0,-3 0-1 0,-3 5-4 16,-2-6 3-16,2 6 3 0,-5-2-1 0,5 2 3 16,-10 0 0-16,10 0-1 0,-10 2-6 0,10-2 8 15,-11 5 0-15,6-1-1 0,0-1-3 16,1 1 5-16,-1-1 0 0,1 1 4 0,4-4-1 15,-3 7 3-15,3-7 2 0,-4 6-4 0,4-6 9 0,0 0-2 16,3 7-1-16,-3-7-10 0,4 2-20 0,-4-2-5 16,11 0-10-16,-11 0 5 0,12-2 7 0,-12 2-1 15,9-2-3-15,-9 2 18 0,10-1-7 0,-10 1 3 16,9 0-6-16,-9 0 9 0,0 0-8 0,8-1 5 16,-8 1 2-16,7 2 3 0,-7-2-4 0,3 3 10 15,-3-3-8-15,4 5 3 0,-4-5 10 0,6 4 2 16,-6-4 4-16,4 6 8 0,0-3 31 0,2-1 2 15,1 1-6-15,0-1-10 0,3-1 4 0,0 0-8 16,1 0-4-16,0-1-4 0,2 0-1 0,3-2 1 16,-2-1-6-16,0 0 0 0,1-1 2 0,1-3-5 15,-1 0-3-15,-1-2 9 0,0-4-5 0,-1-1-5 16,1-2-32-16,-4 0 14 0,-3 1-12 0,0 1 15 16,-3-2-11-16,-1 3 17 0,-3 2-12 0,0-1 20 15,-1 3-16-15,-5 0 9 0,3 2-8 16,-4 1 17-16,0 4-18 0,0-1 14 0,-3 3-10 0,2 0 15 15,-1 4-15-15,-1 0 15 0,2 3-8 0,0 1 3 16,1 3 1-16,1-1 8 0,0 2 7 0,2 0 6 16,3 3 8-16,-1-1-2 0,2 0-4 0,0 1-1 15,3-1-4-15,-2 1 1 0,4 0 3 0,-1 0-5 16,0-1-4-16,2 0-30 0,-1-3-48 0,0 1-46 16,0-2-31-16,1 1-46 0,0-2-44 0,-1 0-70 15,1 0-67-15,1-2-366 0,-2 0-239 0</inkml:trace>
  <inkml:trace contextRef="#ctx0" brushRef="#br0" timeOffset="176019.81">21192 5092 341 0,'-19'3'617'0,"3"-2"-80"16,2 1-56-16,1 0-40 0,3 0-49 0,1-2 0 15,0 1-59-15,9-1-61 0,0 0-56 0,0 0-42 16,11 0-38-16,6 0-27 0,11 0-19 0,9 0-17 16,5 2-30-16,1-2-38 0,0 2-74 0,2-2-58 15,-2 1-56-15,-1 0-87 0,-1 0-93 0,-2 2-107 16,-1-3-521-16,-8 0-587 0</inkml:trace>
  <inkml:trace contextRef="#ctx0" brushRef="#br0" timeOffset="176243.82">21285 5238 518 0,'-21'2'554'16,"4"0"-78"-16,2 1-73 0,1-1-13 0,2 0-42 15,1-1 18-15,4 1-14 0,7-2-42 0,0 0-20 16,0 0-4-16,11 0-28 0,6 0-52 0,4 0-35 15,9 0-34-15,2-2-22 0,6 1-34 0,3 0-25 0,-1 0-33 16,-1 0-14-16,-1 0-45 0,0 0-54 0,-7-1-29 16,0 2-36-16,-4-1-50 0,-5 0-66 0,-2 1-33 15,-2 0-54-15,-4 0-55 0,1 1-3 16,-4 0-30-16,-1 1-357 0,-2-2-329 0</inkml:trace>
  <inkml:trace contextRef="#ctx0" brushRef="#br0" timeOffset="189238.66">18529 3181 4 0,'3'-11'118'16,"-1"1"-25"-16,1 2-15 0,-1 1-38 15,0 0-50-15,1 0-12 0,-3 1-18 0,3 0 23 0,-3-1 19 16,1 0 28-16,1 0-8 0,-1 0 9 0,-1-1-23 16,0 2 9-16,2 0-1 0,-2 1-7 0,0-1-23 15,1 1-43-15,-1 0-49 0,0 5 36 0</inkml:trace>
  <inkml:trace contextRef="#ctx0" brushRef="#br0" timeOffset="189972.73">19260 3535 148 0,'-13'6'271'0,"0"-1"-60"0,1 0-38 0,-1 0 3 0,3 1-13 15,-3-2-17-15,4 1-26 0,0-1-6 0,1-1-19 16,1 1-17-16,1 0-15 0,0-2-12 16,1 1 1-16,1 0 58 0,4-3 27 0,-5 7 5 0,5-7 6 15,7 7-6-15,3-2-9 0,7-2-9 0,7 2-3 16,7 0-7-16,7-2-6 0,6 2 17 0,2-3-25 16,8 1 17-16,-8-2-18 0,2 2-7 15,0-2-17-15,0 1-4 0,0-1-3 0,-2 0-13 0,-1 0-9 16,-1-1-3-16,-6 1-9 0,-4-1-5 0,-3 0-6 15,-7 0-3-15,-2 0-2 0,-2 0-1 0,-2-1-2 16,-2 1 3-16,-3 0 0 0,-1-1-3 0,-2 1-52 16,-1-1-79-16,-1-1-94 0,-8 2-47 0,7-4-60 15,-7 4-43-15,-1-5-39 0,-4 3-406 0,-2-3-331 16</inkml:trace>
  <inkml:trace contextRef="#ctx0" brushRef="#br0" timeOffset="191069.92">19254 2496 102 0,'-3'-3'269'16,"3"3"-57"-16,-7-8-11 0,3 5 3 0,4 3 10 0,-6-7-28 15,4 5-32-15,2 2 10 0,-5-6-49 16,5 6 0-16,-4-6-21 0,4 6 15 0,-3-6-42 16,3 6 9-16,-4-3-45 0,4 3 16 0,0 0-38 15,4-6 10-15,-4 6-20 0,9-4 8 0,-9 4-10 0,12-2 25 16,-2 1-25-16,-1 1-4 0,1 0 1 0,1 0 22 16,0 1-23-16,0 0 40 0,2 2-48 15,0 0 35-15,-1 2-36 0,3-2 28 0,-1 3-27 16,0 1 1-16,0-1 5 0,0 1 23 0,-1 1-28 15,-1-2 33-15,-1 3-34 0,-1-2 30 0,0 0-39 16,0 1 35-16,-2-1-25 0,2 2 33 0,-3-1-32 0,2 1 28 16,-1-1-28-16,-1 3 24 0,0-2-25 15,-1 1 26-15,1-1-22 0,-1 1 28 0,-1 0-34 16,0 1 33-16,0 0-24 0,-1 0 21 0,2-2-2 0,-2 2-3 16,-1 0 3-16,1 0-5 0,-1-1-9 0,1 2 11 15,-1-1-1-15,1 0-2 0,-1 0 5 0,0 0-3 16,1 1-4-16,-2-1-3 0,0 0 3 0,1 1 0 15,0 0-24-15,-1-2 29 0,0 1-27 16,1 1 25-16,-1 0-25 0,0 0 26 0,-2 0-22 0,3-1 32 16,-3 2-26-16,2 0 21 0,-1-1-32 0,-1 1 34 15,0-1-26-15,0 0 29 0,0 0-31 0,0 0 30 16,0 0-22-16,0 1 21 0,0-2-31 0,-1 1 37 16,-1 0-35-16,2-2 32 0,-1 1-32 15,-1 0 25-15,2-1-24 0,-1 2 28 0,0-1-34 0,-1 0 40 16,2 0-8-16,-1 0-4 0,-1 0 3 0,2 0-7 15,-1 2 4-15,0-2 1 0,-1 1-1 16,2 0-2-16,-1 0-2 0,-1 0 2 0,2-2-14 0,-1 1 11 16,-1 1-8-16,1 1 63 0,1-2-5 0,0 2-21 15,0-2 3-15,-1 2-26 0,1 0 17 0,-2 0-10 16,2-1 0-16,0 1-8 0,-1-2 3 0,1 1-1 16,-2-2-8-16,1 1 10 0,1-1-5 0,0-1-3 15,0 0 0-15,-1-1 1 0,1 0-3 0,-2 0 2 16,2-2-2-16,0 0 1 0,0-1-1 0,-1 0 6 15,1-5-6-15,0 8 7 0,0-8 0 0,0 8-2 16,0-8 4-16,-2 6-1 0,2-6-42 0,0 0-71 16,0 4-210-16,0-4-516 0,0 0-365 0</inkml:trace>
  <inkml:trace contextRef="#ctx0" brushRef="#br0" timeOffset="191858.98">20550 2697 259 0,'0'0'326'16,"-10"1"-59"-16,10-1-7 0,-8 1-54 0,8-1-15 16,0 0-49-16,-9 2-9 0,9-2-30 0,0 0 23 15,0 0-2-15,-7 1 41 0,7-1-50 0,9 2 55 0,-1-1-26 16,3-1 9-16,3 0-20 0,2 0 15 0,4 0-33 16,2 0 10-16,1-1-16 0,-1 1 10 0,2-2-18 15,0 2-5-15,0-1-25 0,-3 0-7 0,2-1-18 16,-5 1 6-16,0 0-17 0,-1 0 1 15,-3 0-15-15,-1 0 1 0,-2 1-6 0,-1 0 1 16,-1-1-9-16,-9 1-23 0,15-1-116 0,-15 1-48 0,11-1-60 16,-11 1 12-16,0 0-61 0,0 0-44 15,0 0-59-15,-2 6-376 0,2-6-281 0</inkml:trace>
  <inkml:trace contextRef="#ctx0" brushRef="#br0" timeOffset="192593.69">20664 2744 244 0,'0'0'363'0,"-6"-6"-103"0,6 6-42 0,-5-4-32 15,5 4-12-15,-3-5-52 0,3 5-7 0,0 0-50 16,1-6-5-16,-1 6-21 0,10-3 19 0,-3 2-28 16,3 0 17-16,1 2-24 0,2 0 37 0,1-1-26 15,0 3 13-15,3 0-28 0,0 0 19 0,1 2-19 16,-1 0 7-16,-1 2-20 0,-1 0 24 0,2 0-9 16,-3 1-1-16,0 1-4 0,0 1-6 15,-1 1-23-15,1-2 26 0,-1 3-22 0,-2 0 21 0,0 0-20 16,-1 0 27-16,0 3 4 0,1-1 21 0,-2-1-38 15,-1 2 19-15,-1-1-23 0,2 1 31 0,-2 1-35 16,0-1 26-16,0 2-34 0,0-2 29 0,-1 2-24 16,-1 0 17-16,2 0-18 0,-1-1 20 0,-2 1-23 15,3 1 25-15,-3-1-28 0,3 0 30 0,-2 1-3 16,-1 0 1-16,0 0 1 0,0-1-8 0,2 2 3 16,-2-1 1-16,-1 0 0 0,1 0-4 0,-1 0 4 15,1 0-3-15,-1-1-3 0,0 2-2 0,-2-1 2 16,2-2-8-16,0 1 16 0,-2 0-1 0,2-4-2 15,-1 1-8-15,0-1-7 0,1-1 13 0,-1 1-4 16,-1 0 2-16,3-2-3 0,-1 0 2 0,0 1-2 16,1-1-2-16,-1-1-2 0,0 1 6 0,1-1-5 15,0 0 1-15,-1 1 2 0,1-2 0 16,-1 0-2-16,1 1 2 0,-1-1-4 0,1 1-2 0,-1 0 8 0,1-2-11 16,-1 3 4-16,1-1 6 0,-1-1-2 15,1 1 0-15,1-1-1 0,-1 1 4 0,-1 0-5 16,2 0-1-16,-2 1 0 0,1-2-5 0,-1 2 9 15,1-1-6-15,1 0 0 0,-1 1 1 0,0-1-1 16,0 2-10-16,-1-2-6 0,1 0-4 0,-1 0-1 16,0 1 15-16,1-1-5 0,-1-1 12 0,0 1-12 15,0-1 6-15,-2 0 3 0,3 0-1 0,-2-1-5 16,-1 1 16-16,2 0-9 0,-2-1 4 0,2 1-1 0,-1-2-1 16,0 1 0-16,-2 0 0 0,3 0-20 0,-3 0 23 15,3-1-1-15,-3 1-2 0,3-2 0 16,-2 0 0-16,-1 0 3 0,2-2-3 0,-1 2 4 0,-1-6-7 15,1 8 6-15,-1-8 4 0,2 6 19 16,-2-6-6-16,1 7-1 0,-1-7-5 0,2 4-2 0,-2-4-2 16,0 0 6-16,1 6-4 0,-1-6-31 0,0 0-56 15,0 0-148-15,0 0-582 0,0 0-331 16</inkml:trace>
  <inkml:trace contextRef="#ctx0" brushRef="#br0" timeOffset="193461.71">22558 2833 123 0,'-8'0'349'0,"8"0"-47"0,-15 0-45 16,15 0-12-16,-10 0-51 0,10 0 6 0,-9-1-37 16,9 1 17-16,0 0-1 0,0 0-9 0,0 0-12 15,14-2-10-15,-1 2-6 0,10-2 0 0,3 0-18 0,4 1-18 16,5-2-14-16,2 0-7 0,-1 0-13 0,0 1-3 16,-7 0 5-16,1-1-11 0,-2 1-15 15,-7 1-3-15,0-1-21 0,0 1 6 0,-7-1-17 16,2 1 9-16,-3 1-19 0,-4-1-25 0,1 0-115 15,0 1-21-15,-10 0 2 0,11 2-32 0,-11-2-4 16,7 4-35-16,-7-4-44 0,-2 9-55 0,-3-3-60 16,0 3-162-16,-1-2-62 0</inkml:trace>
  <inkml:trace contextRef="#ctx0" brushRef="#br0" timeOffset="194321.9">22740 2914 163 0,'-5'-8'358'0,"2"2"-84"0,0 1-42 0,2 0-59 16,-1-1-13-16,2 1-45 0,2-1-5 0,2 1-32 16,1 0 7-16,1-1-33 0,5 1 20 0,1 0-19 15,2 2 8-15,1 0-27 0,-1 1 11 0,3-1-26 16,0 3 13-16,0 1-26 0,1 2 20 0,-1 0-29 16,1 1 27-16,-1 1-35 0,0 2 27 0,0 0-26 15,0 3 23-15,-1 0-19 0,-1 2-2 0,-1 1 0 0,0 1 4 16,-1 0 3-16,-2 1-3 0,2 1 3 15,-3 0 5-15,0 1 5 0,-2 0 7 0,0 1-3 16,1 1 3-16,-1-1-5 0,-1 2-2 0,-2-3-1 16,0 4 28-16,-2-2-31 0,1-1 25 0,1 5-30 15,-3-2 31-15,1 3-23 0,0 0 23 0,0-2-30 16,-2 1 22-16,2 1-28 0,-2 1 14 0,2-1-16 16,0 0 28-16,-2 2-25 0,2-1 21 0,0-1-27 15,1 0 34-15,-1 0-30 0,0 0 23 0,1 0-28 16,-1 0 27-16,0-2-29 0,0 1 25 0,1 0-20 15,-3-3 23-15,2-1-22 0,1 1 27 0,-1-1-24 16,0-1 24-16,-2 3 1 0,2-2-3 0,1-1-4 16,-2 2-3-16,-1-2 1 0,2-1-8 0,0 1-20 15,-2 1 32-15,2-3-32 0,-3 2 30 0,1 1-30 16,1-3 37-16,-1 0-34 0,-1-1 38 0,2 0-38 16,-2 1 26-16,1 0-27 0,-1 0 30 0,0 0-26 15,0-1 28-15,2 0-25 0,-1 1 27 0,0-1-28 0,-1 0 27 16,2 0-43-16,-1 2 44 0,1-2-72 15,-1 2 43-15,0-2-28 0,2 1 40 0,-1 0-27 16,-1 1 27-16,0-1-24 0,2 1 34 0,-1 0-28 16,-1-1 31-16,3 1-8 0,-1-1 4 0,0 1 1 15,0 1 0-15,0-3-7 0,-1 2 3 0,1-1 0 0,0 0 0 16,1 0-8-16,-1 1-31 0,0-1 38 16,0-1-28-16,-2-1 31 0,2 1-29 0,-2-1 32 15,2 0-32-15,-1 0 34 0,-1 0-34 0,0 1 33 16,-1-1-26-16,2 1 27 0,-2-1-27 0,0 0 26 15,0 0-34-15,0 0 37 0,-2 0-33 0,2-1 34 0,0 0-38 16,0 0 34-16,-1 1-35 0,0-1 35 16,-1-1-33-16,2-1 30 0,0 1-31 0,-1 0 32 15,-1-2-34-15,2 0 37 0,0 1-8 0,-1-3 2 16,0 4 3-16,1-3-8 0,-2 0 0 0,2 1-2 0,0-1 3 16,0-1-5-16,0 1-4 0,0-1 9 0,0-1-3 15,0 0 1-15,0 0-2 0,0-1 0 0,0 0-1 16,0-1 17-16,0-5 28 0,0 11 0 0,0-11 15 15,0 8-12-15,0-8-9 0,0 7-1 16,0-7-4-16,0 5-10 0,0-5-59 0,0 0-128 0,0 0-145 16,0 0-468-16,-3-4-291 0</inkml:trace>
  <inkml:trace contextRef="#ctx0" brushRef="#br0" timeOffset="-115422.42">10735 8664 86 0,'-11'1'331'0,"1"-1"-68"16,-4 1-34-16,1 1-5 0,1 1-17 0,-4-2-29 15,2 0-23-15,0 1-8 0,0 0-8 0,0-1-10 16,0 1-6-16,0 2-16 0,1-2-20 0,0-1-21 16,2 2-11-16,3-1-20 0,-1 0-5 15,2-1-1-15,0 2 28 0,4 1 57 0,3-4 3 0,0 7-1 16,5-2-8-16,4 0-11 0,7 2-21 0,5 2 4 15,9-1-6-15,3 1-10 0,4-1-4 16,12 3-6-16,2-2 1 0,4 1-1 0,4 0-4 0,0 0-5 16,2-2-11-16,-1 3-2 0,2-3-4 0,-2 2-4 15,-1-2-3-15,-3 0-2 0,-1-1-6 0,-3 0-2 16,-10-1-4-16,-1-1 1 0,-3 0-1 0,-4-1 1 16,-6 0-2-16,-1-1-1 0,-6-1-1 0,-3 1 2 15,-5-2-1-15,3 1 0 0,-5-2-8 0,-3 2-1 16,-8-2-3-16,10 0 0 0,-10 0-1 0,0 0 2 15,-7-5 2-15,0 3 1 0,-6 0 1 0,-2-4 1 0,-3 3-1 16,-6-2-1-16,-2-1 3 0,-8 0-1 16,1-1 2-16,-5 0-5 0,-2 0 4 0,-8-3-1 0,-1 4-3 15,-2-2 2-15,2 0 2 0,0 2-1 0,5-1-1 16,3 2 2-16,0 0-2 0,2 0 2 0,-2 1-2 16,3 0 2-16,4 0-2 0,3 2 0 0,3-1 0 15,7 2 0-15,0 0-2 0,5-2 0 16,1 3 1-16,1-1 3 0,1-1-6 0,3 2 0 0,3-1-1 15,7 1 4-15,0 0 1 0,0 0 5 0,2 4-1 16,9 0 1-16,7-1-3 0,6 3 0 0,10 1 2 16,5 1 3-16,9 1 1 0,6 1 26 0,1 1-6 15,1-2-2-15,3 0-7 0,0 3 2 0,3-1-2 16,-1-1 4-16,1 1 0 0,0 0-2 0,-2 0-10 16,0 0 7-16,-3-1-3 0,-2-2-2 0,-1 2-1 15,-5-2 3-15,-9 0-5 0,-4-3-2 0,-1 1-3 16,-8 0 2-16,-2-3-2 0,-3 1 1 0,-4-1-4 15,-3 0-24-15,-2-1-14 0,-2 1 5 0,-4-2 6 16,-7-1 7-16,7 2 3 0,-7-2 3 0,0 0 3 0,-8-2 2 16,-2 1 2-16,-4-2 1 0,-3 1 0 15,-8-3 4-15,-3 2-2 0,-6-2-2 0,-4-1-1 16,-2 0 3-16,-3 1 1 0,-7-3 1 0,-3 1 1 0,-1 0-1 16,2 0 0-16,-3 2 0 0,3-1-4 15,0 0 3-15,11 2-5 0,-1 0 7 0,2 0-6 0,5 1 4 16,4 2-2-16,3-1 0 0,7-1 4 0,1 3-5 15,5-1 7-15,1 0-4 0,1 1 7 0,5-2-3 16,8 2 8-16,0 0-8 0,0 0 8 0,0 0-7 16,15 5 5-16,6-2-2 0,5-1 0 15,7 2-1-15,4 0 0 0,2 0 1 0,2 1-1 0,4-1-1 16,0-1-3-16,9 2 2 0,-2-2 0 0,-7 0 0 16,0 0 1-16,-4-1 0 0,0 1 1 0,-4-2-1 15,-8 0 1-15,-1 0-33 0,-7-1 1 0,-2 0 4 16,-4 0 5-16,1 0-12 0,-4-1-41 0,-2 0-46 15,-1-1 4-15,-4-2-15 0,-5 4-32 0,5-4-22 16,-5 4-33-16,-2-7-22 0,-2 2-83 0,-2 1-82 16,-1-1-225-16,-3-1-140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05:25:32.459"/>
    </inkml:context>
    <inkml:brush xml:id="br0">
      <inkml:brushProperty name="width" value="0.05292" units="cm"/>
      <inkml:brushProperty name="height" value="0.05292" units="cm"/>
      <inkml:brushProperty name="color" value="#FF0000"/>
    </inkml:brush>
  </inkml:definitions>
  <inkml:trace contextRef="#ctx0" brushRef="#br0">12503 8331 399 0,'-10'-3'313'0,"0"1"-57"0,2-1-22 0,-1 1-15 16,2-1-10-16,0 2-16 0,7 1-19 0,-11-3-26 16,11 3-22-16,-10-2-22 0,10 2-26 0,-7-2-11 15,7 2-7-15,0 0 14 0,0 0 13 0,0 0-11 16,14 2-15-16,-4-2 2 0,4 1-9 0,4 1-14 16,5 0-5-16,2 2-13 0,5 0-24 0,5-1 28 15,3 3-3-15,2-1-8 0,2 0 1 0,0 1-1 16,0-1-28-16,2 0-1 0,1 0 32 0,-3 0-2 15,2 0-4-15,-2 0-1 0,-2-1-27 0,-2-1 35 16,-2 2-31-16,-2-2 28 0,-4 0-31 0,-3-1 29 16,-5 0-29-16,-1 1 31 0,-2-1-16 0,-4-1 13 15,-1 0-26-15,-1 1 27 0,-2-2-27 0,-4 1 29 16,-7-1-33-16,14 0 30 0,-14 0-22 0,0 0 21 16,7-3-32-16,-7 3 32 0,-4-2-33 0,4 2 30 15,-14-5-10-15,3 2-11 0,-3 1-3 0,-5-1-5 16,0-1 4-16,-7-1-3 0,-1 1 4 0,-6-2-4 15,-3 1 2-15,-2 0 5 0,0-2 1 0,-1 2 1 16,-2-2-1-16,3 2 8 0,-3 0-7 0,-1-2-33 0,0 1 47 16,-1 1-5-16,1 1 0 0,1 2-3 0,-1-2 4 15,1-1-4-15,2 2 3 0,-1 2-1 0,2-2-1 16,0 2 0-16,7-1 5 0,0 2-5 0,3-3-5 16,0 3 8-16,5 0 1 0,1 0 2 0,1-2 1 15,2 2 1-15,4 0-7 0,1 0 3 0,1 0-2 16,3 0 1-16,-1 0-2 0,11 0 4 0,-17 0 2 15,17 0-5-15,-10 0 3 0,10 0-1 0,0 0 2 16,0 0-2-16,0 0 5 0,9 5 3 0,-1-4-7 16,6 1 0-16,0 0 0 0,6-1-2 0,5 2 3 15,5 0 0-15,5 1 2 0,2 1-3 0,2-1 3 16,2 1-1-16,3 0 1 0,-2 2-2 0,10-1 5 16,0-1-4-16,-1 2-2 0,-9-3 0 0,2 2-2 15,-2-1 2-15,-1-1 1 0,1 1 4 0,-1-1-8 0,-1 0 2 16,-4 0 1-16,1-1-39 0,-3 0 34 15,-5 0-32-15,-2-2 40 0,-2 1-29 0,-4 0 33 0,-1 0-36 16,-3-2 41-16,-3 1-37 0,-1 0 39 16,-2 0-42-16,-1-1 46 0,-10 0-45 0,11 0 37 0,-11 0-40 15,0 0 42-15,0 0-40 0,0 0 38 0,-10-6-3 16,2 4-1-16,-5 0-4 0,-5-1-1 0,-2 0-4 16,-8-2 4-16,-3 2-5 0,-4-3-1 0,-3 0-24 15,-2-1 28-15,-2 2 1 0,1-1-1 0,-11 1-35 16,-1-2 45-16,-1 4-7 0,-1-3 0 0,0 1 5 15,2 2 13-15,-1-2 3 0,9 2 18 0,0 0-7 16,1 1 0-16,2-1 25 0,4 0-10 0,0 1-9 16,10 0-6-16,0 0-7 0,5 1-9 0,3 1 0 15,5 0-4-15,1-1-4 0,1 1-1 0,5 0-4 16,8 0 1-16,0 0-5 0,0 0 6 0,0 0-3 16,0 0-1-16,18 1-1 0,2 0 3 0,2 1-1 15,8 0-1-15,8 1 2 0,0-1 1 0,3-1-5 16,0 1-8-16,-1 0-16 0,3-1-28 0,-2 1-21 0,-2-1-37 15,-1 1-30-15,0 0-39 0,-8-1-25 0,-1 1-31 16,-2-1-15-16,-6 0-107 0,0 0-221 0,-4 0-90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1:32:52.294"/>
    </inkml:context>
    <inkml:brush xml:id="br0">
      <inkml:brushProperty name="width" value="0.05292" units="cm"/>
      <inkml:brushProperty name="height" value="0.05292" units="cm"/>
      <inkml:brushProperty name="color" value="#FF0000"/>
    </inkml:brush>
  </inkml:definitions>
  <inkml:trace contextRef="#ctx0" brushRef="#br0">12483 3037 34 0,'-3'-4'337'16,"2"0"-37"-16,-2 0-55 0,2-1 3 0,-2 0-59 15,2 0-2-15,-1 1-37 0,2 4 20 0,-4-7-43 16,4 7 5-16,-3-7-55 0,3 7 6 0,-3-4-49 16,3 4 8-16,0 0-42 0,-4-4 24 0,4 4-30 15,0 0 25-15,-3 6-28 0,0 0 23 0,2 0-28 16,-2 2 31-16,2 0-22 0,-2 3 24 0,3-1-26 16,-1 2 28-16,-1-2-30 0,4 0 29 0,-1 2 18 15,-1 0 24-15,4-1-13 0,-1 1-6 0,3-2 15 16,-1 0 18-16,4-1-13 0,-1 0 0 0,1-1-8 0,1-2-5 15,-2 1-7-15,3-3-1 0,-1 1-7 16,0-4-4-16,-2 2 1 0,2-3-4 0,0-3-6 16,0 0-4-16,-2-2-4 0,2-3-12 0,-3 0 11 0,3-3-2 15,-3-2-1-15,0 0-2 0,-1-1-5 0,0 1-3 16,-2 2 0-16,0 0-2 0,0 2 1 16,-1 1-4-16,0 1-5 0,-2 1-7 0,2 0-3 0,-3 6 7 15,4-4-6-15,-4 4 7 0,3 5 6 0,-3 0 1 16,0 4 25-16,2 1-5 0,-2 4 3 0,0 1-1 15,0 2 35-15,0 4 4 0,0-2 22 0,0 2 13 16,0 1-26-16,-2 0 4 0,2-1-20 0,0 5-2 16,0-1-8-16,-1 1-7 0,-1-1-10 0,1-1 4 15,0 1-8-15,-1 0 1 0,-1-2-7 0,0 0 7 16,2-2-3-16,-2-2 2 0,2-1-4 0,-2-1-1 16,0-2-21-16,2-2-79 0,-2-1-35 0,3-2-20 15,-1-1 2-15,-1-2 9 0,2-1-56 0,0-6-137 16,3 3-96-16,-3-3-360 0,7-6-301 0</inkml:trace>
  <inkml:trace contextRef="#ctx0" brushRef="#br0" timeOffset="181.69">13000 3286 367 0,'6'-2'395'0,"-6"2"-97"16,11-3-79-16,-4 2-37 0,0-1-57 15,0 1-1-15,3 0-41 0,-1 0 0 0,2 1-33 0,-1 0 15 16,2 0-12-16,1 1-43 0,1 0-58 0,0 0-70 16,0-1-75-16,0 3-64 0,-1-1-196 0,-2 0 69 15</inkml:trace>
  <inkml:trace contextRef="#ctx0" brushRef="#br0" timeOffset="331.86">13097 3396 24 0,'-9'5'424'0,"0"-2"-86"0,2 2-42 0,1-2-43 15,2 0-31-15,-1-1-20 0,5-2-33 0,-6 5-34 16,6-5-12-16,0 0-38 0,4 3-2 0,-4-3-28 16,17 0 2-16,-6 0-48 0,3-1-51 0,3-1-84 15,2-1-39-15,2 1-64 0,3-3-60 0,1 0-220 16,-1 0-5-16</inkml:trace>
  <inkml:trace contextRef="#ctx0" brushRef="#br0" timeOffset="639.29">13552 3277 348 0,'0'0'314'0,"7"6"-71"0,-4 0-27 0,0 0 0 16,0 3-34-16,-2-1-14 0,2 3-15 0,-3 0-48 15,4 2 0-15,-4 0 31 0,2-1-15 0,-1 1-30 16,1 0-24-16,-2 0-12 0,1 0-7 0,0-2 27 16,-1 0 24-16,0-1-18 0,0-1-18 0,0 0-7 15,0-2 7-15,0 0 81 0,0-1 81 0,0-6 61 16,-1 9-30-16,1-9-58 0,0 0-16 0,0 0-26 15,0 0-20-15,-11-6-37 0,8-1-16 0,0-4-33 16,-1-2-17-16,1-5-26 0,0-5 8 0,0-1-28 16,2-3 0-16,1-2-5 0,1 0-2 0,2-4 1 15,1 1-3-15,2 1 1 0,1 1 3 0,4 2-6 16,2 2-7-16,1 2-4 0,0 3-15 0,-1 4 2 16,1 3-24-16,0 1-15 0,0 5-28 0,0 0-9 15,-1 5-31-15,0 0-22 0,-1 2-18 0,0 2-43 16,0 0-53-16,-1 4-4 0,1 1-33 0,-4 1-74 15,-1 2-249-15,-1-1-161 0</inkml:trace>
  <inkml:trace contextRef="#ctx0" brushRef="#br0" timeOffset="789.8">13641 3275 102 0,'-10'6'442'0,"2"-1"-85"0,2 1-46 16,-1-2-53-16,3 0-39 0,-2 0-45 0,2-1-9 15,4-3-34-15,-3 5-19 0,3-5-27 0,3 4-10 16,-3-4-19-16,14 2-3 0,-3-2-14 0,2 1-1 15,3-2-42-15,-1 0-31 0,6-1-36 0,0 0-50 0,0-1-70 16,5 0-47-16,-1-2-60 0,5-3-222 0,-2 0-18 16</inkml:trace>
  <inkml:trace contextRef="#ctx0" brushRef="#br0" timeOffset="993.11">14117 3126 2 0,'7'-7'588'0,"0"0"-110"0,-4 1-95 15,1 1-66-15,-1 0-76 0,-3 5-41 0,-1-5-45 16,1 5-37-16,0 0-17 0,-13 0 5 0,7 4-17 15,-3 0-18-15,0 3-19 0,-1-1-4 0,0 5-9 16,1 1-10-16,0-1-2 0,-1 2-6 0,3-1 0 16,0 1-11-16,0 3 6 0,3-3 12 0,1 1-15 15,0-1 12-15,2-1-18 0,-1 3 19 0,4-2-23 16,-1 0 21-16,2-1-14 0,1 0-14 0,2-2-37 16,1 0 7-16,1-2-42 0,2-2-47 0,4 0-38 15,-1-2-92-15,4-3-43 0,3-2-83 0,4-5-209 0,4-3-104 16</inkml:trace>
  <inkml:trace contextRef="#ctx0" brushRef="#br0" timeOffset="1161.56">14482 3186 270 0,'14'-7'545'0,"0"-1"-121"0,-4 4-112 0,0 1-61 0,-3 1-8 15,-7 2-25-15,7 1-1 0,-7-1-47 0,-4 10-27 16,-2-2-27-16,-1 1-23 0,-3 1-17 16,0 1-13-16,-4 5-12 0,0-1 6 0,-1 0-23 0,-1 0 14 15,2 2-25-15,-1-2 18 0,2 0-22 0,-3 0 15 16,2-1-31-16,-1 0-12 0,1-2-53 0,1-2-17 15,2-2-37-15,0-1-61 0,1-2 0 0,0 0-35 16,1-4-119-16,9-1-397 0,-14-1-231 0</inkml:trace>
  <inkml:trace contextRef="#ctx0" brushRef="#br0" timeOffset="1325.89">14236 3267 565 0,'-2'-5'567'0,"2"5"-107"0,0-10-104 0,0 10-80 15,2-4-72-15,-2 4-48 0,0 0 7 0,0 0 15 16,0 0-4-16,0 0-19 0,5 3-2 0,-2 0-4 15,1 4-23-15,0-1-27 0,2 3-12 0,1 0-25 16,2 2 6-16,0 0-15 0,1 2-2 0,0-2-58 16,1 0-53-16,-1 0-63 0,0 0-33 0,1-1-60 15,-1-2-80-15,0 0-20 0,1-1-40 0,-2-2-70 0,1-3-252 16,-2 0-189-16</inkml:trace>
  <inkml:trace contextRef="#ctx0" brushRef="#br0" timeOffset="1511.89">14672 3136 573 0,'7'-7'479'0,"2"3"-114"0,-1 2-40 0,-8 2-39 16,16 0-3-16,-8 2-42 0,-1 1-10 0,0 2-17 0,0 1-17 15,-1 2-17-15,-2 2-19 0,2 0-24 0,-2 2-7 16,-3 0-24-16,-1 1-11 0,0 0-22 0,-4 1-9 16,1 3-13-16,-4-3 7 0,-1 4-47 0,-4-2-34 15,0 1-80-15,-4-1-68 0,-3 2-69 0,-4-3-106 16,-1 0-86-16,-1-2-492 0,-2 0-496 0</inkml:trace>
  <inkml:trace contextRef="#ctx0" brushRef="#br0" timeOffset="2301.78">15240 3264 323 0,'-16'1'416'0,"16"-1"-71"0,-10 1-54 15,10-1-43-15,-8 1-43 0,8-1-29 0,0 0-19 0,0 0-16 16,0 0-22-16,0 0-8 0,8 1-14 0,2-2-6 16,4 0-30-16,0 0 1 0,6 0-4 0,1 0-4 15,3 0-11-15,3-2-7 0,1 2-3 0,0-1-9 16,2 0-7-16,-2-1 1 0,-1 1-4 0,-2-1-1 16,-1 1-2-16,-4-1 0 0,-2 0 2 0,-1 0-4 15,-3 1 5-15,0-1 0 0,-2 0 10 0,-3-1 7 16,1 0-14-16,-3-1 3 0,0 0-6 0,-2 1-3 15,-1-3-3-15,0 2 0 0,-1-1-3 0,-2 1-3 16,2 1-19-16,-3-1 30 0,3 0-7 0,-2 0 39 16,-1 5 7-16,3-7-9 0,-3 7-15 0,2-6-15 0,-2 6-9 15,2-4-5-15,-2 4-4 0,0 0-1 16,0 0 1-16,7 3-3 0,-4 0 29 0,0 2 28 16,0 2-5-16,0 0 0 0,-2 1-10 0,2 2-4 15,-2-1-5-15,1 2 1 0,-1 0-3 0,-1 0 6 0,0-1-15 16,-1 0 12-16,-1 2-7 0,2 1 4 0,-1-3-3 15,-2 3 1-15,3-3-65 0,-3 1-54 16,3-2-74-16,0-1-22 0,-1 1-25 0,1 0-64 0,0-3-53 16,1-1-57-16,2 0-317 0,-3-5-215 0</inkml:trace>
  <inkml:trace contextRef="#ctx0" brushRef="#br0" timeOffset="2523.44">16067 3157 256 0,'0'0'307'16,"8"3"-43"-16,-4 0-22 0,-1 0-42 0,1 2-28 15,-1 2-14-15,-1-1-2 0,0 2-33 0,0 0-22 16,-1 1-24-16,-1 1-5 0,2 1-15 0,-1 0-9 16,0 2-4-16,-1-2-9 0,0 2-23 0,2 0 24 15,-2 1-19-15,1-2 13 0,-1 0-18 0,0-1-52 16,0-1-46-16,0 1-66 0,0-2-21 0,0-2-25 0,0 1-14 15,0-2-9-15,2-1-202 0,-2-5 110 16</inkml:trace>
  <inkml:trace contextRef="#ctx0" brushRef="#br0" timeOffset="2881.9">16078 3061 19 0,'-10'4'230'0,"0"0"-37"0,-1 1 22 16,-2 3-57-16,2 1 29 0,-2 1-41 0,2 1 5 0,-2 5-16 16,2-1-5-16,1 2-1 0,0 1-29 15,2-1-10-15,2-1 27 0,1 3-39 0,2-1 12 0,1-1-33 16,2 2 12-16,3 0 10 0,0-1-5 0,4 3-5 16,1-2-8-16,4 0 5 0,-1-1 0 0,3-2-4 15,0 0 29-15,3-3-6 0,0-1 3 0,3-1 12 16,-2-2 9-16,0-3 14 0,-1-1 0 0,3-3 7 15,-3-1-7-15,-2-1 2 0,5-2 10 0,-3-2-3 16,0-3-14-16,-2 0-35 0,2-4-6 0,-3-1-22 16,-1-1 12-16,1-3-23 0,-4 0 5 0,-3 0-23 15,-1 0-8-15,-1-2-2 0,-2 1 15 0,-3-1-11 0,0 0 0 16,-1 0-7-16,-4 0-6 0,1 0 2 0,-3-2-9 16,0 4 6-16,0 1-23 0,-3 1-38 15,-1 1-48-15,1 2-65 0,-4 2-94 0,0 0-17 16,-3 4-77-16,-3 1-74 0,1 4-99 0,-4 0-291 0,-4 2-354 15</inkml:trace>
  <inkml:trace contextRef="#ctx0" brushRef="#br0" timeOffset="3619.83">13473 3663 237 0,'0'0'302'0,"0"0"-67"0,0 0-23 0,2 7-22 0,-1-3 16 15,-1 2-39-15,2 2 14 0,-2-1-23 0,1 2-32 16,1 3-22-16,-1 0-8 0,0 0 31 0,2 2-19 16,-1-2-28-16,0 1-14 0,1 0-10 0,0 0-9 15,1 0-10-15,0-1-3 0,1 0-8 0,-1 1 4 16,0 0-15-16,2-3 13 0,-2 1-11 0,0-1 3 16,0-2-70-16,1 0-48 0,-1-1 4 0,-1 0-34 15,-2-4-57-15,-1-3-152 0,4 5-297 0,-4-5-144 16</inkml:trace>
  <inkml:trace contextRef="#ctx0" brushRef="#br0" timeOffset="3848.38">13431 3853 305 0,'-4'3'321'16,"0"0"-62"-16,0 0-12 0,1 3-42 0,1-2 28 16,2-4-32-16,-2 9 29 0,2-9 5 0,2 7-18 15,3-3 19-15,2 0-24 0,1-1 12 0,2-2-19 16,1 0-23-16,2 0-13 0,2-1 4 0,-2-1-21 15,3-1 0-15,-1-1-21 0,2 0-7 0,-2-2-35 16,1 0 2-16,-1 0-26 0,-2-1 1 0,-2 0-39 16,-1-1-9-16,-1 1-35 0,-1-2-34 0,-2 1-45 15,-1-1-46-15,1 3-55 0,-2-1-43 0,-1 1-42 16,-2-1-100-16,-1 6-69 0,3-6-54 0,-3 6-258 16,0 0-279-16</inkml:trace>
  <inkml:trace contextRef="#ctx0" brushRef="#br0" timeOffset="4537.95">13472 4225 378 0,'0'0'340'15,"-6"-6"-94"-15,6 6-58 0,0 0-43 0,0 0-39 16,-9 2 21-16,4 3-34 0,1 3 19 0,0 0 25 16,0 2 25-16,-1 2-38 0,3 1-11 0,-1-2 16 0,0 3-23 15,2 1-3-15,1-1 15 0,1 0-5 0,-1-1-32 16,4 2-1-16,2-1-23 0,-2 2 5 0,3-3 1 16,2-1 4-16,-1 0-10 0,3-1-5 15,-1-2-9-15,0 2-8 0,3-4-17 0,-2-1 17 0,-1-1-21 16,1-1 13-16,-1-2-4 0,0-1-13 0,0-1 11 15,0-2-15-15,1-3 10 0,0 0-46 16,0-4 7-16,-1 0-12 0,0 0 16 0,-1-3-7 0,-2 2 15 16,0 1-12-16,-2 0 7 0,2 1 43 0,-4 2 1 15,3-1 6-15,-2 1-24 0,-1 3-15 0,0-2-1 16,-3 5 12-16,5-1-14 0,-5 1 16 0,4 3-4 16,-1 0 13-16,-1 2-13 0,-1 1 16 0,3 2-19 15,-2 0 18-15,-1 0-20 0,2 2 22 0,0 2-15 16,0-2 12-16,-1 2-5 0,1 0 8 0,0 0-13 15,0 0-64-15,0 1-88 0,-2-2-26 0,3-2-70 16,-2 0-112-16,1 0-64 0,-1-3-313 0,0 0-232 16</inkml:trace>
  <inkml:trace contextRef="#ctx0" brushRef="#br0" timeOffset="4678.95">13676 4248 80 0,'-4'-8'352'0,"1"2"-98"0,-1 3-64 0,1-2-63 0,0 1-114 0,3 4-76 16,-2-6-57-16,2 6-141 0,1-5 80 15</inkml:trace>
  <inkml:trace contextRef="#ctx0" brushRef="#br0" timeOffset="4997.02">13889 4310 30 0,'7'12'331'0,"-1"-1"23"0,-2 1-73 0,-1 0-78 0,0-1 79 16,-1 0-68-16,1 2-26 0,-3-1 30 0,2-2-39 16,-2 0-43-16,1-1-24 0,-1 1-17 0,0-2 4 15,0 0 20-15,0-2-2 0,0 1 27 0,0-3 28 16,0-4 45-16,0 10 45 0,0-10 32 0,0 6 11 16,0-6-96-16,0 0-18 0,0 0-60 0,0 0-26 15,0 0-21-15,1-8-18 0,-1 2-13 0,3-1-24 16,0-2-14-16,0 1 5 0,1-2-21 0,0-1 9 15,2 2-9-15,0 1 1 0,-1-2-10 0,2 4-1 16,0-2 0-16,-1 3 5 0,0 0-7 0,-1 2-9 16,2 1-11-16,-7 2 16 0,13-1-16 0,-7 3 15 15,1 1-33-15,-2 1 17 0,2 1-14 0,0 2 3 16,-1 0-45-16,0 1 1 0,-1 1-40 0,2 1-9 16,-1-1-42-16,-2 1-54 0,2 0-31 0,-1 2-5 15,0-3 6-15,-1 0-83 0,0 1 16 0,0 0-21 16,-1-4-353-16,1 1-209 0</inkml:trace>
  <inkml:trace contextRef="#ctx0" brushRef="#br0" timeOffset="5606.02">14290 4416 46 0,'12'-8'348'0,"-2"3"-76"15,1-2-38-15,0 0-23 0,0 0-34 0,2-1-13 0,-3 0-13 16,-2 2-9-16,2-2-27 0,-1 1-7 15,-2-2-20-15,0 2-1 0,-2 0-18 0,-2 2-16 0,-1-3-16 16,-2 8-12-16,-3-8-7 0,-1 3-2 0,-3 2-5 16,-2 2-4-16,-1 0 1 0,-2 3-7 0,-4 0-2 15,2 3 6-15,-3 1 3 0,3 0-5 0,0 2 1 16,0 1-5-16,1 0-4 0,2 1 39 0,2 2 23 16,0-1 7-16,3-1-10 0,2-1-1 0,1 2 41 15,1-1-28-15,4-2 5 0,-1 1-9 0,4 0-10 16,0 0-3-16,4-1-5 0,-1-2-8 0,3 1-5 15,1-2-1-15,0-1-8 0,2-2 0 0,-1 1-16 16,1-3 15-16,2-1-22 0,-1-1 20 0,2-3-20 16,-2-1 20-16,5-3-16 0,-3-2 13 0,0-1-24 15,-3-1 15-15,-1-1-17 0,-2 1 11 0,-4 0-17 0,0 0 17 16,0 2-17-16,-3 0 15 0,-1 1-19 0,0 4 20 16,-3-3-11-16,0 5 9 0,-3-1-11 15,3 5 13-15,-4-4-14 0,4 4 8 0,-10 1-7 16,6 3 13-16,0 0-10 0,-2 1 15 0,3 3-13 0,-1-3 17 15,1 4-15-15,2-2 20 0,-1 1-15 0,2 1 15 16,0-1-10-16,0 1 27 0,2-2-6 0,-1 0 15 16,3 1-15-16,-1-2 27 0,0-1 10 0,1 0 15 15,0-1-23-15,2-1 5 0,-6-3-19 0,11 2 6 16,-11-2-20-16,12-1 7 0,-5-1-14 0,0-1 4 16,0-1-12-16,-2-2 6 0,1 2-13 0,1-1 7 15,0 0-13-15,-3 0 6 0,2-1-14 0,-2 3 12 16,0-2-9-16,-4 5 5 0,6-6-19 0,-6 6 9 15,7-4-13-15,-7 4 15 0,0 0-10 0,0 0 19 16,7 2-12-16,-7-2 16 0,3 6-12 0,-2-2 18 16,1 0-14-16,-2-4 11 0,1 10-7 0,-1-5 16 15,0 1-12-15,2 0 13 0,-2 0-11 0,1 1-42 16,-1-1-45-16,0 1-29 0,0-2-67 0,0 1-42 0,0-1-28 16,-1 0 4-16,1-5-47 0,-2 9 0 15,2-9-373-15,0 0-173 0</inkml:trace>
  <inkml:trace contextRef="#ctx0" brushRef="#br0" timeOffset="5843.08">14672 4349 105 0,'7'-3'393'0,"0"1"-48"15,-7 2-53-15,14-1-66 0,-14 1-21 0,13 3-8 0,-6 0-54 16,-1 1-2-16,-1 2 6 0,1-1-13 0,-2 3-29 16,0-2 26-16,1 1-16 0,-3 0-28 0,1 1 18 15,0-2-8-15,-3 0-3 0,3-1-15 0,-2 0 81 16,1 0 71-16,-2-5 89 0,1 6 35 0,-1-6-64 15,0 0-41-15,0 0-63 0,0 0-24 0,6-2-31 16,-5-3-25-16,3-2-25 0,-1 0-10 0,1-1-9 16,2 0-12-16,0-1-11 0,-1 1-16 0,2 0-31 15,-1 0-39-15,1 0-65 0,0 2-60 0,-1 2-73 16,1 0-56-16,0 1-46 0,-7 3-92 0,11 1-71 16,-11-1-584-16,13 6-710 0</inkml:trace>
  <inkml:trace contextRef="#ctx0" brushRef="#br0" timeOffset="8044.37">17895 3033 189 0,'0'0'383'0,"-6"-7"-94"15,6 7-61-15,-3-5-75 0,3 5-34 0,0 0-35 16,0 0-7-16,-9 2-13 0,6 1 4 0,0 2 74 15,0 2 1-15,0 2-49 0,-1 0 7 0,1 2 33 16,3 1-12-16,0 0-15 0,0 1 19 0,0-2-10 16,3 3-24-16,1-2-17 0,-1 1 1 0,4 0 31 15,0-1-10-15,0 1-12 0,3-2 9 0,-1 0 2 16,0-3 3-16,1 0-20 0,0-2-3 0,0 0-17 16,0 0-6-16,0-4-6 0,0 0-1 0,-2 0-8 15,3-4-9-15,-1 1-5 0,0-2 1 16,0-4-7-16,0 1-8 0,-2-2 5 0,2 0-6 0,-3 0-9 15,2 0 3-15,-2-1 2 0,-2 2-3 0,1 1-6 16,-2 1-5-16,2-1-35 0,-2 3-43 0,-4 3 0 16,6-2 29-16,-6 2 13 0,5 6 5 0,-3 2 6 15,0 2 9-15,0 2 4 0,-1 6 5 0,1 1 20 16,-1 6-17-16,3 1 24 0,-1 6-12 0,0 2-1 16,-2-1 3-16,2 0 3 0,0 1 1 0,-2-1 26 15,1-4 4-15,-2-1-4 0,1 0-1 0,-1-2-9 16,-1-1 6-16,-1-4-4 0,1-2 10 0,-2 0-5 15,0-1 12-15,2-4 28 0,-2-2 50 0,0 0 54 16,-1-2 9-16,0-4-34 0,-2 0-15 0,-1-2-7 16,-3-2-15-16,2-2-1 0,-1-2-21 0,-3-3-13 0,-1-1-15 15,0-4-14-15,-1-3-14 0,-1-2 5 0,1-1-15 16,-2-4-2-16,5 1-10 0,-2 0-1 0,3 0-11 16,1 0-2-16,0 1-8 0,2 1 4 15,1 2-12-15,2-1-18 0,0 1-4 0,1 2-22 0,2 0-25 16,1 0-50-16,3 2-33 0,2-1-16 0,2 0-40 15,3 2-16-15,3-1-34 0,4 0-41 0,1 1-17 16,3 1-47-16,2-1-60 0,3 1-345 0,3-1-311 16</inkml:trace>
  <inkml:trace contextRef="#ctx0" brushRef="#br0" timeOffset="8192.37">18523 3254 322 0,'7'-2'371'0,"0"1"-88"15,0-1-30-15,0 1-90 0,3-2-9 0,0 1-50 16,3 0-3-16,-1-1-34 0,2 3 7 0,0 0-38 16,2 0-56-16,-2 0-77 0,0 0-68 0,0 3-60 15,0-1-224-15,-4 0 78 0</inkml:trace>
  <inkml:trace contextRef="#ctx0" brushRef="#br0" timeOffset="8337.49">18613 3364 213 0,'-8'6'400'0,"1"-2"-85"0,0-1 9 15,1 0-54-15,2-1-11 0,4-2-37 0,-7 5-39 0,7-5-32 16,0 0-43-16,0 0-18 0,5 3-20 0,-5-3-13 16,13 1-11-16,-2-1-41 15,1-1-51-15,2 1-83 0,1-1-41 0,2 0-69 0,1 1-87 16,2-3-236-16,-2 0-78 0</inkml:trace>
  <inkml:trace contextRef="#ctx0" brushRef="#br0" timeOffset="8712.59">19122 3208 212 0,'0'0'289'16,"4"6"-56"-16,-4-6-58 0,1 8-17 0,-1-3 4 16,0 3 15-16,2-1-24 0,-2 2-29 0,0-1 34 15,0 3-38-15,1 0-8 0,-1-1-4 0,0 1 12 0,0 0 8 16,0 0-14-16,2 0-17 0,-2-1-26 0,0 0-6 15,0-2-20-15,0 1 7 0,0-1-12 16,0-3 57-16,1 1 27 0,-1 0 80 0,0-1 60 16,0-5 64-16,0 7-18 0,0-7-52 0,0 0-52 0,0 0-50 15,0 0-24-15,-6-3-27 0,5-1-12 0,-2-4-21 16,2-1-10-16,-1-4-12 0,-1-3-9 0,2-4-13 16,1-1-1-16,0-5-12 0,1-1-6 0,2-8 2 15,3 2 0-15,0-1-8 0,2 2-9 0,2 0-5 16,0 2 0-16,2 2 6 0,1 3-5 0,0 1-7 15,2 2-11-15,1 3-12 0,-2 2 10 0,0 3-32 16,-1 3-3-16,-1 3-44 0,2 0-16 0,-1 3-51 16,0 2-33-16,-1 2-31 0,1 2-30 0,-2 1-13 15,2 3-60-15,-3 1-57 0,-2 2-19 0,-1 1-49 16,-1 1-227-16,-3 2-201 0</inkml:trace>
  <inkml:trace contextRef="#ctx0" brushRef="#br0" timeOffset="8867.11">19205 3173 309 0,'-13'8'409'0,"5"-2"-44"0,-1-1-29 16,2 0-36-16,0-1-30 0,0 1-22 0,4-3-26 16,3-2-45-16,-5 5-37 0,5-5-26 0,0 0-21 15,8 4-23-15,-8-4-18 0,20 0-8 0,-8 0-9 16,4 0-42-16,1 0-22 0,3-3-34 0,1 2-28 16,0-1-48-16,1-1-4 0,2 0-54 0,0-2-32 0,0 0-47 15,-1-1-55-15,-1-2-194 0,-2 0-28 0</inkml:trace>
  <inkml:trace contextRef="#ctx0" brushRef="#br0" timeOffset="9078.73">19643 3013 100 0,'3'-3'432'15,"-2"-2"-137"-15,-1 5-53 0,0-6-63 0,0 6-29 16,0 0-39-16,-11 0 27 0,5 3-42 0,-1 1-8 0,-3 2-31 16,0 3 41-16,-1 1 1 0,1 2 24 0,-1 0-33 15,1 2 17-15,0 2-20 0,3 0-11 0,0-2-11 16,3 3-8-16,1 0-10 0,0-1-7 0,3 0 1 15,2-1-3-15,-1 2-1 0,3 0 7 0,2-2-20 16,1 1 12-16,0-2-16 0,3 0-16 0,-2-1-24 16,4-3-25-16,0-1-23 0,1-1-73 0,3-2-35 15,-1-1-47-15,-1-3-93 0,6-4-325 0,-2-1-149 16</inkml:trace>
  <inkml:trace contextRef="#ctx0" brushRef="#br0" timeOffset="9261.71">19978 3151 334 0,'10'-8'521'0,"-2"2"-83"15,-3 2-140-15,0-1-36 0,-5 5-84 0,3-3 3 16,-3 3-72-16,0 0 8 0,-7 4-52 0,1 0 7 16,-1 3-7-16,0 0-14 0,-1 1-10 0,-2 2-3 15,0 1-8-15,0-1-5 0,0 0 2 0,-1 2-4 16,1-1 2-16,-1 0-5 0,1-1-2 0,-1 0-9 16,0-1-40-16,2 0-40 0,-1-2-21 0,2-1-36 15,-1-1-31-15,2-1-48 0,0-2-61 0,7-2-44 16,-11 1-213-16,4-3-28 0</inkml:trace>
  <inkml:trace contextRef="#ctx0" brushRef="#br0" timeOffset="9444.73">19782 3145 331 0,'0'-9'571'0,"0"1"-82"15,0 3-92-15,0 0-80 0,0 5-70 0,0-9-74 0,0 9-41 16,0 0-30-16,2-4 25 0,-2 4 19 0,3 4-1 16,-1-1 3-16,1 4 32 0,1-1-29 15,1 4-29-15,0 0-23 0,2 1-18 0,0 3-13 16,0-1-11-16,0 1-9 0,2 0-4 0,-1-1-2 0,-1 1-7 15,2 0-2-15,-1-1-12 0,-1 0-59 0,0-1-61 16,0-2-39-16,-1 0-40 0,1-1-22 0,-1-1-24 16,-1-1-17-16,-2-4 30 0,1 2-83 0,-4-5-142 15,10 1-278-15,-10-1-218 0</inkml:trace>
  <inkml:trace contextRef="#ctx0" brushRef="#br0" timeOffset="9647.09">20150 3094 17 0,'14'-9'420'0,"0"4"-80"15,-3 2-65-15,2 0-6 0,-2 1-86 0,-1 2 10 16,0 3-11-16,0 2 9 0,-2-1-45 0,1 3 39 16,-4 3-63-16,1-1 10 0,-2 3 14 0,-1-1-11 15,-2 2-20-15,1 1-21 0,-4 0-16 0,1-1-14 16,-2 3-15-16,-2 0-1 0,-1 0 9 0,0-1-22 16,-5 2 13-16,1-1-18 0,0-3 6 0,-2 1-16 15,-1 0-29-15,0-2-55 0,1-1-34 0,-1-2-49 16,0-1-77-16,-1 0-58 0,0-3-110 0,1 0-368 15,2-3-273-15</inkml:trace>
  <inkml:trace contextRef="#ctx0" brushRef="#br0" timeOffset="10363.94">20571 3119 287 0,'0'0'488'0,"-8"3"-36"0,8-3-116 15,0 0-5-15,-9 1-53 0,9-1-6 0,0 0-72 16,0 0-20-16,0 0-63 0,0 0 1 0,14 0-32 16,0 0-4-16,3-1-24 0,6 1 18 0,2-3-12 15,5 2 24-15,1-2-22 0,0 2-1 0,5-1-23 16,-2-1 9-16,-3 1-20 0,-1-1 6 0,-2 0-17 15,-1 0 9-15,-3 0-11 0,-2-2 7 0,-1 0-11 16,-4 0 15-16,-1-1-21 0,-2-2 7 0,-2 0-15 16,0-2 12-16,-4 0-15 0,1 1 8 0,-4 0-13 15,-1-1 12-15,-1 2-8 0,-1-1 4 0,-1 1-6 16,0 1 5-16,1 1-3 0,-1 0 1 0,-1 1-5 16,0 5-11-16,3-7-1 0,-3 7-1 0,0 0 7 15,0 0 3-15,3 3-13 0,-2 2 16 0,1 3-13 16,-1 1 15-16,2 1-6 0,0 3 20 0,0-2-8 15,-1 2 20-15,0 1-5 0,-1-1 16 0,2 1-16 16,-3-1 11-16,0 0-12 0,0-1 9 0,0 1-6 16,-3-2 6-16,2 0-3 0,-2 0 2 0,0 0-3 15,-1-3 0-15,0 1-7 0,1-1-57 0,-1-2-46 16,1 1-25-16,0-3-19 0,2 0-13 0,1-4-82 0,-3 3-101 16,3-3-111-16,0 0-361 0,1-3-330 15</inkml:trace>
  <inkml:trace contextRef="#ctx0" brushRef="#br0" timeOffset="10562.44">21395 2946 160 0,'11'2'455'0,"-1"1"-46"0,-3 0-116 0,2 2 17 16,-1 2-89-16,-2 0 48 0,-1 3-65 0,1 0-21 16,-2 1-62-16,-1 1 48 0,1 1-47 0,-1-1-4 0,0 2-41 15,-2-1 8-15,1 1-31 0,-1 0 5 0,-1-1-26 16,0 1 0-16,0 0 14 0,0-1-2 15,0 0-7-15,0 0-8 0,-1-2-72 0,-1-1-54 16,2-1-36-16,-1-1-45 0,0 0-30 0,1-3 22 0,-2 0-51 16,2-5-165-16,0 0-248 0,0 0-160 0</inkml:trace>
  <inkml:trace contextRef="#ctx0" brushRef="#br0" timeOffset="10751.45">21654 2986 376 0,'7'-3'397'0,"0"0"-24"15,-7 3-71-15,10 1-11 0,-10-1-62 0,10 7 28 16,-3-2-84-16,-3 1-7 0,-1 5-28 0,1-3 4 16,-1 3-43-16,0 2-2 0,0 0-38 15,-2 0 12-15,2 1-30 0,-3 0 11 0,3 0-21 0,-2 1 12 16,-1-1-3-16,0-1-6 0,0 1-56 0,0-1-18 16,-1-1-60-16,-2-2-38 0,3-1-45 0,0 0-38 15,-1-1-15-15,-1-3 12 0,2-5-118 16,0 8-255-16,0-8-110 0</inkml:trace>
  <inkml:trace contextRef="#ctx0" brushRef="#br0" timeOffset="11179.44">21733 2822 53 0,'-15'-5'304'0,"1"2"-76"0,-5 1-31 16,2 2-16-16,0 0 10 0,-4 1-36 0,0 2 7 15,-1 3-39-15,-1 0 32 0,1 5-42 0,-2 1 59 16,1 3-61-16,1 3 10 0,2 3-53 0,0 1 40 16,5 2-52-16,-1 0 29 0,5 3-47 0,2 0 26 15,2-3-36-15,3 0 30 0,3 3-42 0,2-3 32 16,2 2-5-16,1-1-12 0,3 4-3 0,3-2 13 16,1-1-13-16,2-2 22 0,0-1-2 0,2-1-3 15,-1-2 11-15,2-3 21 0,-1-2 8 0,1-2 15 16,1-2 18-16,-2-2 9 0,2-3-12 0,0-2-14 15,1-1-3-15,-1-1 15 0,0-4 16 0,3-1-5 16,-2 0 7-16,0-4-29 0,2-2-8 0,-2-1-24 16,2-4 15-16,-2-1-13 0,2-3-1 0,-3-2 2 15,-1-1-6-15,-2-1-7 0,-2 0-10 0,-2 1 39 16,0 0 22-16,-3-3-15 0,-1 3-3 0,-1-4-28 16,-2 2-19-16,-1 0-2 0,-1 2-14 0,-1 0-12 0,-1 0-8 15,-1-2-14-15,-1 0 4 0,-1 4-32 16,0 0 8-16,-2 2-21 0,-1 1-21 0,0 1-38 15,-3 2-50-15,-1 0-48 0,-2 2-42 0,-2 2-54 16,-2 3-18-16,-1 2-62 0,-5 0-43 0,1 4-70 16,-5 2-61-16,-3 0-251 0,-6 3-331 0</inkml:trace>
  <inkml:trace contextRef="#ctx0" brushRef="#br0" timeOffset="11985.29">19109 3749 331 0,'0'0'492'0,"0"0"-110"16,0-7-98-16,0 7-70 0,0 0-43 0,0 0-39 15,0 0-29-15,0 0-28 0,0 6 38 0,0 0 14 0,0 0-20 16,0 2-30-16,0 1-11 0,0 1-16 0,0 1 5 16,0 2-17-16,3 0 2 0,-2 1-15 15,-1 0 12-15,2 0-18 0,-1 1 8 0,2 1 0 0,-2 1-6 16,2 0-7-16,-1-3 7 0,0 0-56 0,-2 0-54 16,2-2-58-16,-1 1-36 0,-1-3-58 0,2-1-84 15,-2-1-314-15,0-3-149 0</inkml:trace>
  <inkml:trace contextRef="#ctx0" brushRef="#br0" timeOffset="12261.94">18994 3950 27 0,'-8'3'362'16,"1"-1"-130"-16,2 1 38 0,-2 3-70 0,1-2 7 16,2 2 16-16,0 1 5 0,2-1-14 0,1 2-20 15,1-2-7-15,1 2-18 0,2-2 34 0,1 2-37 0,3 0-9 16,3 0-12-16,0-2-9 0,0 1-15 15,1-2 0-15,3-2-13 0,-1 3 12 0,1-5-2 16,0 1 4-16,0-2-17 0,2 0 32 0,-1-3-28 16,2 0-6-16,0-3-21 0,-2 1 3 0,2-4-7 15,-4 1-16-15,1-4-9 0,-4 1-10 0,1-1-20 16,-1 0-19-16,-1 1 5 0,-4 1-24 0,2-1 10 16,-3 2-31-16,2 1-22 0,-2 1-79 0,-1 1-98 0,0 2-44 15,-3 4 0-15,1-5-7 0,-1 5-37 16,0 0-17-16,-7 4-34 0,5 1-88 0,-3 1-199 0,0 2-171 15</inkml:trace>
  <inkml:trace contextRef="#ctx0" brushRef="#br0" timeOffset="13028.23">19020 4318 131 0,'-11'0'259'0,"4"1"-25"15,-1 1-52-15,-1 1-30 0,2 0-32 0,-1 1 20 16,1 1 24-16,1 0-5 0,2 1-22 0,-1 2-4 16,4 0-10-16,1 1-31 0,0 0 11 0,4 2-26 0,3 2 1 15,0 0-31-15,2 1 9 0,2 1-27 16,0 2 9-16,-1 0-18 0,3-1 8 0,-2 0-18 15,-1 1 13-15,-3-3-22 0,3 0 15 0,-3-1-15 16,-3 0 5-16,0-3-7 0,1 1 43 0,-4-2 36 0,-1-1 17 16,0-1 17-16,-1 0-22 0,-4-1 27 0,0-1-17 15,-4-1 3-15,-2 0-14 0,0-3 13 16,-2 1-12-16,-1-2-12 0,-1 0-21 0,-1-2-1 0,1 1-15 16,-1-2-2-16,2 0-14 0,-3 0 4 0,4-1-10 15,1 1 2-15,-1 0-7 0,2-2-37 0,1 2-33 16,0 0-42-16,4-1-65 0,2 0-46 0,4 4-25 15,-1-7-60-15,5 3-12 0,2-1-80 0,5-1-307 16,2-1-199-16</inkml:trace>
  <inkml:trace contextRef="#ctx0" brushRef="#br0" timeOffset="13197.31">19198 4478 189 0,'10'-1'534'0,"-2"-1"-125"0,1 0-107 0,-9 2-57 15,12-1-64-15,-12 1 15 0,9 1-28 0,-9-1-40 16,7 5 5-16,-7-5-20 0,4 8-10 0,-3-2-14 15,-1 2-29-15,2 0-9 0,-2 1-10 0,1 1 0 16,-1 0-14-16,0 3 10 0,0-1-17 0,0 2 7 16,0-1-10-16,-1 0 11 0,1 0-76 0,-2 0-97 0,2 1-33 15,-1-3-76-15,-1-1-111 0,1-1-315 16,1 0-188-16</inkml:trace>
  <inkml:trace contextRef="#ctx0" brushRef="#br0" timeOffset="13361.4">19289 4399 164 0,'-4'-9'362'0,"3"3"-100"0,-2-1-71 0,0 2-29 16,0-1-44-16,-1 2-27 0,4 4-48 16,-6-7-71-16,6 7-68 0,-7-3-64 0,7 3-190 0,0 0 192 15</inkml:trace>
  <inkml:trace contextRef="#ctx0" brushRef="#br0" timeOffset="13829.73">19527 4404 365 0,'0'0'296'15,"0"0"-69"-15,-4-3-46 0,4 3-30 0,-7-1-40 16,7 1-19-16,-10 0-22 0,10 0-10 0,-12 3-14 15,3-3-7-15,2 3-5 0,1-1-2 0,-1 2 36 16,2 0-5-16,-1-1-14 0,0 2-1 0,2 1 15 16,0-3-29-16,1 2 21 0,2 1-7 0,-1-2 29 15,2-4-26-15,0 10 4 0,2-6-17 0,-1 1 7 0,2 0-21 16,-3-5 12-16,7 6-22 0,-3-3 15 0,-1 0-21 16,-3-3 19-16,10 5-21 0,-10-5 10 15,8 4-17-15,-8-4 13 0,6 4-14 0,-6-4 7 16,6 3-17-16,-6-3 16 0,5 4-19 0,-5-4 18 0,7 6-16 15,-4-3 20-15,0 0-22 0,-2 3 19 0,4 1-16 16,-4-2 19-16,3 4-14 0,-1-1 13 0,0 0-12 16,0 4 15-16,-2 0-9 0,1-2 14 0,0 1-4 15,-2 0 3-15,0 0 9 0,-1 0 16 0,-2 1 22 16,0-1-7-16,0-1 8 0,-1 1 33 0,0-2 8 16,-2-1-6-16,1 0 18 0,-1-1 33 0,-1-3 13 15,1 1-14-15,-1-2-3 0,0-1-5 0,0-1 6 16,7-1-5-16,-15-1 19 0,6 1-49 0,2-3-8 15,0-2-31-15,0 0-5 0,2 1-39 0,0-1-1 16,1-2-45-16,0 2-29 0,1-3-48 0,2 2-25 16,1 0-47-16,1-1-30 0,1-1-49 0,2 2-24 15,1-3-31-15,1 2-67 0,4-1 11 0,1-2-36 16,2 1-294-16,1-1-198 0</inkml:trace>
  <inkml:trace contextRef="#ctx0" brushRef="#br0" timeOffset="14670.63">19663 4505 130 0,'8'-1'293'15,"-8"1"-60"-15,11 0-2 0,-11 0-24 0,10 4 19 0,-6-1-53 16,-1 2 1-16,1 0-5 0,-1 1 14 0,-1 1-38 16,-1 1-31-16,2-1-26 0,-2 1-16 0,-1 0-16 15,0 0 2-15,2 2 42 0,-2-3-32 0,0 1 8 16,1-2-24-16,-1 1 0 0,0-2-19 0,0 1 12 16,0 0 36-16,0-6 67 0,0 6 49 0,0-6 54 15,-1 8 15-15,1-8-35 0,0 0-54 16,0 0-32-16,0 0-43 0,0 0-14 0,0-6-13 0,1 1-34 15,-1-1-22-15,4-3-18 0,-1 2-13 0,1-3-11 16,1 0-8-16,0 1-13 0,2 0 10 0,0-1-1 16,2 2 0-16,-1-1 6 0,1 3 3 15,1 0 1-15,-1 3 1 0,-2 0-2 0,3 2 8 0,-1 2-2 16,-1 0 6-16,1 3 5 0,-1 0-3 0,2 4 6 16,-2 0-2-16,2 2 7 0,-1 0-5 0,-1 2 6 15,-1-1-3-15,2 1 5 0,-2-1-4 0,-2 0 6 16,2 0-5-16,-2-2 2 0,0 1 1 0,-2-3-3 15,1 0 10-15,-1 0-1 0,0-2 13 0,-2 1 13 16,2-2 36-16,-3-4-26 0,4 4 9 0,-4-4-25 16,0 0 6-16,5-1-19 0,-5 1 7 0,4-10-47 15,-1 5-9-15,-2-5-40 0,3 1-5 0,0-2-4 16,1 1 17-16,0-2 1 0,0 1 11 0,0 1 2 16,1 0 15-16,-2 0-4 0,0 3 14 0,1-1 0 0,-1 1 8 15,0 1-13-15,-1 1 11 0,-2 1-14 16,-1 4 15-16,6-7-8 0,-6 7 13 0,0 0-6 15,7-2 15-15,-7 2-6 0,3 4 13 0,-3-4-12 16,5 9 14-16,-3-7-3 0,1 4 29 0,-1 0-4 0,1-1 60 16,1 2-10-16,2-2-7 0,-2 1-14 0,2-1-2 15,0 1-9-15,-1-1 6 0,2-2-3 16,0 1 14-16,2-1-6 0,-1-1 6 0,1 0-20 0,-1-2 5 16,2-1-19-16,-2 0 9 0,2-2-17 0,0 0 3 15,0-2-9-15,-2-2 11 0,1 1-4 0,-1-3 1 16,-1 1-8-16,0-1-28 0,-2 2 12 0,0-1-10 15,-2-2 13-15,-3 2-13 0,3 0 13 0,-5 1-14 16,1 0 13-16,-2-1-12 0,0 2 12 0,-1 1-10 16,0-1 9-16,-2 3-7 0,-1-1 8 0,0 1-9 15,2 0 15-15,-2 2-16 0,7 1 13 0,-12-2-21 16,12 2-14-16,-11-2-2 0,11 2-4 0,0 0-19 16,-13 0 5-16,13 0-17 0,0 0-5 0,-9 2-3 15,9-2-1-15,0 0-21 0,-9 1 25 0,9-1 1 16,0 0 32-16,0 0-5 0,0 0 24 0,-7 1-6 15,7-1 22-15,0 0-10 0,0 0 18 0,0 0-11 16,0 0 16-16,0 0-10 0,0 0 9 0,0 0-12 16,0 0 12-16,0 0-11 0,-7-1 14 0,7 1-14 0,0 0 13 15,0 0-20-15,0 0 21 0,0 0-14 0,0 0 17 16,4-3-19-16,-4 3 19 0,0 0-17 0,0 0 15 16,0 0-15-16,0 0 16 0,0 0-15 15,3-3 16-15,-3 3-15 0,0 0 13 0,0 0-15 0,0 0 19 16,0 0-23-16,0 0 4 0,0 0-53 0,0 0-1 15,0 0-38-15,3-5-17 0,-3 5-37 0,0 0-54 16,0 0-62-16,0 0-43 0,0 0-15 0,0 0-326 16,0 0-164-16</inkml:trace>
  <inkml:trace contextRef="#ctx0" brushRef="#br0" timeOffset="15281.18">20244 4488 74 0,'-4'3'328'0,"0"1"-78"0,0 1 1 16,-1 0-72-16,1 0-9 0,1 1 15 0,2-1 7 16,-2 3-60-16,3-3-5 0,0 1-2 0,0 0-4 15,2 1-34-15,-1 1-6 0,2-2-20 0,-2 1 14 16,3-1-5-16,-1 1-12 0,0-2-15 0,1 1 7 15,-1-2 28-15,0 0-2 0,-3-4 29 0,6 6-16 16,-6-6-2-16,8 2-38 0,-8-2 15 0,7 0-23 16,-7 0 18-16,7-5-24 0,-3 2 11 0,-1-2-25 0,0-1 14 15,0-1-24-15,-2 1 14 0,2-3-19 16,-2 1 13-16,1 1-22 0,-2-2 16 0,1 0-23 16,-1 1 17-16,0 1-46 0,0-1 3 0,-1 2-51 15,1 0-25-15,-2 0-46 0,2 1-52 0,-1 0-49 0,1 5-29 16,-3-8-56-16,3 8-279 0,0-6-132 15</inkml:trace>
  <inkml:trace contextRef="#ctx0" brushRef="#br0" timeOffset="15444.2">20370 4438 154 0,'0'0'430'0,"0"0"-117"0,10 1 25 0,-10-1-36 16,5 5-13-16,-1-3-1 0,-1 3-67 0,-1 1 4 0,0-1-52 15,0 2 26-15,-1 1-34 0,1 1-26 0,-1 0-36 16,0 1-8-16,2 1-28 0,-1 0-2 0,-1 0-20 15,0 1 7-15,2-1-17 0,-1 0 5 0,-1 1-47 16,1-3-79-16,0 0-37 0,0 0-60 0,-1-3-32 16,1 2-33-16,0-4-65 0,-2-4-124 0,5 5-235 15,-5-5-181-15</inkml:trace>
  <inkml:trace contextRef="#ctx0" brushRef="#br0" timeOffset="15577.2">20451 4414 27 0,'-4'-10'615'15,"1"1"-158"-15,-1 1-98 0,3-1-62 0,-2 1-52 16,0 1-53-16,0 2-42 0,2-3-33 0,-1 3-30 16,0-1-21-16,2 6-29 0,-3-6-58 0,3 6-45 15,-3-4-56-15,3 4-70 0,0 0-56 0,0 0-51 16,0 0-233-16,4 4-36 0</inkml:trace>
  <inkml:trace contextRef="#ctx0" brushRef="#br0" timeOffset="16005.92">20678 4323 448 0,'0'0'356'16,"4"-4"-47"-16,-4 4-101 0,0 0-40 0,0 0-57 15,0 0-8-15,0 0 13 0,7 5 30 0,-4 0 14 16,-1 2-9-16,-1 3-18 0,2 2-3 0,-2-1 13 16,1 2 15-16,-1 2-18 0,0-1-38 0,2 3 31 15,-3-1-36-15,0-1-6 0,0-1-28 0,0 2 2 16,-3-2-20-16,1-1 8 0,-1 1-15 0,-1-2 16 16,-1-1 4-16,-2-2 18 0,3 0 13 0,-3-1 47 15,3-2-4-15,-2-3 4 0,2 0-42 0,4-3 9 16,-10 1-20-16,10-1-7 0,-7-4-25 0,4 0 5 15,2 0-33-15,-1-1 17 0,2 5-6 0,2-10-24 16,-1 4 7-16,-1 6-14 0,2-8 8 0,-2 8-17 16,4-8 8-16,-4 8-15 0,6-3 13 0,-6 3-10 15,9-3 12-15,-9 3-1 0,10 3 4 0,-3 0-7 16,-1 0-38-16,1 1-5 0,-1 2-36 0,-1-1-21 16,1 0-36-16,-2 1-32 0,0 1-50 0,1-1 2 15,-1 1-36-15,-3 0-57 0,3-1-24 0,-4 1-51 16,2-3-91-16,-2-4-204 0,0 9-188 0</inkml:trace>
  <inkml:trace contextRef="#ctx0" brushRef="#br0" timeOffset="17211">11954 5346 97 0,'-6'-8'470'0,"2"0"-75"0,0-1-73 0,-1 1-24 15,1-2-12-15,1 2-17 0,1 1-5 0,0-1-31 0,-1 1 18 16,0 0-18-16,2 1-46 0,0 0-54 16,1 6-30-16,-2-6-29 0,2 6 8 0,0 0 8 15,0 0-8-15,0 10 1 0,2-2-9 0,-1 3 7 0,-1 2-10 16,3 3-12-16,-2 3-6 0,-1 1-7 0,2 0 1 15,-1 1-12-15,-1 0 3 0,0 1-2 0,0 0-8 16,0 1-2-16,0-3-3 0,0 1-42 0,0 0-24 16,0-1-58-16,0-1-49 0,0 0-23 0,-1-4-23 15,1 0-22-15,0-3-45 0,-2-1-17 0,2-1-34 16,0-2-14-16,0-2-459 0,0-6-309 0</inkml:trace>
  <inkml:trace contextRef="#ctx0" brushRef="#br0" timeOffset="17479.09">11552 5279 333 0,'-11'-6'459'0,"1"0"-92"0,2 1-66 0,1 3-73 16,0-3-38-16,2 2-52 0,5 3-11 0,-2-5 22 16,2 5-13-16,11-5 8 0,0 4-19 0,5-1 15 15,3-1-23-15,8 2 15 0,4 0-19 0,4-2-4 16,3 0-18-16,0 1 9 0,0 0-7 0,-1 0 5 15,-2 1-10-15,-4 0-10 0,-1-1-18 0,-1 1-1 0,-3-1 4 16,-5 0-1-16,-1 1-14 0,-5 1 2 0,1-3-14 16,-4 3 0-16,-1 0-10 0,-1-1 4 0,0 0-13 15,-1 1 2-15,-9 0-10 0,14 0-22 16,-14 0-44-16,10-2-33 0,-10 2-79 0,7 2-35 0,-7-2-33 16,0 0-78-16,1 5-21 0,-1-5-65 15,0 5-406-15,0-5-334 0</inkml:trace>
  <inkml:trace contextRef="#ctx0" brushRef="#br0" timeOffset="17795.84">12235 5306 83 0,'10'10'409'0,"-1"1"-78"16,-1 2-20-16,2 1-54 0,0 3-70 0,-2 1 30 16,2 0-47-16,-3 0-18 0,-1-1-12 0,-1 0-19 0,1-2-22 15,-2 1-20-15,-1-2-13 0,-1 0-10 16,0-1-7-16,-2-2-8 0,0 2-1 0,-1-5 6 15,-2 2 9-15,2-1 22 0,-2-1 33 0,-1-1 30 16,-1-1 11-16,1-2-1 0,-1 0-19 0,-2-3 2 0,7-1 11 16,-12 0-9-16,5-3-28 0,0-1-23 15,3-2-24-15,-2-1-4 0,2 0-24 0,1-4-3 16,1 1-16-16,0 1 3 0,4-2-30 0,0-2 0 0,1 1-12 16,3-1-18-16,1 0-33 0,1 0-31 0,2 2-43 15,1 1-13-15,-1-2-28 0,4 4-8 0,-1-1-11 16,1 2-11-16,0 0-7 0,-3 4-10 15,2-2-7-15,1 2-10 0,-1 1 10 0,-2 1 5 0,0 1 12 16,1-1 22-16,-2 1-161 0,-2 0 176 0</inkml:trace>
  <inkml:trace contextRef="#ctx0" brushRef="#br0" timeOffset="18227.84">12634 5362 198 0,'0'0'280'0,"0"0"-57"16,0 0-39-16,0 0-7 0,-6 5 9 0,6-5-45 15,-4 8-28-15,4-8 15 0,-1 9 13 0,-1-5-24 16,2-4-13-16,2 9 33 0,-1-4 12 0,-1-1-8 0,4 0-10 15,-2 0 8-15,2 0-15 0,-4-4 16 16,6 5-35-16,-6-5 14 0,8 4-14 0,-8-4-5 0,11-1-33 16,-4-1-1-16,-1-1-23 0,1 0 6 0,-1-1-22 15,-1-2 11-15,1 0-20 0,-2 0 7 0,-1-1-19 16,1-1 6-16,-1 2-17 0,-3 0 11 0,0-1-17 16,0 4 13-16,-3-2-20 0,-1 2 13 0,-2 0-14 15,6 3 14-15,-14-1-11 0,7 2 14 0,-3 2-15 16,1 1 16-16,-1 2-18 0,1 0 22 0,-1 2-14 15,2 1 19-15,1-1-16 0,1 3 19 0,-1 0-11 16,4-1 14-16,-1 1-9 0,4 0 6 0,-1 1-5 16,2-3 14-16,1 2-12 0,3-1 14 0,-1 1-55 15,2-3-27-15,4 0-37 0,-2 1-23 0,2-2-53 16,3-2-42-16,-2-1-79 0,3-2-12 0,0 1-108 16,-1-3-215-16,3-3-141 0</inkml:trace>
  <inkml:trace contextRef="#ctx0" brushRef="#br0" timeOffset="18511.84">12897 5446 86 0,'6'-4'533'16,"-2"-1"-100"-16,-1 2-80 0,-3 3-58 0,7-5-38 16,-7 5-43-16,7-5-30 0,-7 5-48 0,7-5-1 0,-4 2-17 15,4 0-7-15,0 0-36 0,-1 0 13 0,1-1-24 16,1 2 5-16,-1-2-26 0,2-1 9 0,-1 2-16 16,1-2 10-16,-1 0-16 0,-1 0 12 15,-1 0-25-15,-1-2 16 0,1 2-20 0,-2-1 8 0,-1 1-28 16,-3 0 15-16,0-1-15 0,-3 3 16 0,-1-2-22 15,-2 3 13-15,-1 0-17 0,7 2 15 0,-18 1-11 16,8 2 29-16,0 2-7 0,-1-1 13 0,1 3-17 16,0 1 29-16,0 0-4 0,2 0 23 15,2 1-9-15,-1 1 5 0,3 0-16 0,1 1 4 0,2-2-13 16,-1 2 11-16,5-1-9 0,0-1 4 0,1 3-8 16,3-4 2-16,-1 1-29 0,4 1-50 0,1-3-47 15,0 1-22-15,2-2-28 0,1 0-35 0,0-4-30 16,0 1-71-16,-1-2-9 0,1-1-62 0,2-1-321 15,-1-1-188-15</inkml:trace>
  <inkml:trace contextRef="#ctx0" brushRef="#br0" timeOffset="19646.06">10627 5249 238 0,'0'0'273'0,"0"0"-22"0,1 6-28 0,1 0-27 16,-1 2 14-16,-1 2-10 0,1 4 20 15,1 2-36-15,-1 4-1 0,2-1 3 0,0 5-27 16,-2-1-11-16,2 1-29 0,1 2 1 0,-1-2-1 0,0 0 0 16,1 1-22-16,-1-1-14 0,1-2-14 0,-4-1-13 15,3-3-13-15,-1 2-6 0,-1-3-20 0,0-2 8 16,-1-2-6-16,0 0 7 0,0-2-13 0,2-1 17 16,-2-2 9-16,0-1 97 0,0 1 50 0,0-8-40 15,-2 7-22-15,2-7-29 0,0 0-21 0,0 0-16 16,-8-6-42-16,4-1-26 0,-1-2-22 0,1-3-29 15,-1-2-40-15,-1-8-10 0,0 1-22 0,1-3 37 16,0-2 0-16,4 1 16 0,-2-2-11 0,5 0 28 16,-1 0-4-16,3 1 24 0,-1 0-16 0,4 1 30 15,2 3-14-15,-1 1 21 0,3 2-11 0,-1 3 22 16,0 2-10-16,1 2 17 0,2 1-7 0,0 5 19 16,-1 1-16-16,2 4 15 0,-1 2-6 0,1 2 14 15,3 4-17-15,0 4 22 0,0 2-16 0,-2 3 26 16,1 3-17-16,-1 1 22 0,-3-2-2 0,-1 3 18 15,-1-1-10-15,-2 0 27 0,-1 1-1 0,-4-4 6 16,1 2 3-16,-2-1-7 0,-2-3 17 0,-2 1 13 0,-2 1-6 16,-3-3 0-16,1 0-9 0,-2-1-17 0,-2-1-2 15,0-2-9-15,-1-2-6 0,-2 2-2 0,1-4-8 16,0-1-1-16,0-2-11 0,0 1 1 16,1-1-7-16,0 0-3 0,1-1-3 0,0-1-6 0,2-1-76 15,-1 0-32-15,9 0-27 0,-14 0-33 0,14 0-67 16,-11-1-40-16,11 1-114 0,-9-4-74 0,9 4-48 15,-4-5-319-15,4 5-354 0</inkml:trace>
  <inkml:trace contextRef="#ctx0" brushRef="#br0" timeOffset="20079.07">11025 5500 378 0,'0'0'330'16,"0"0"-25"-16,0 0-38 0,0 0-45 0,0 0-31 0,0 0 2 15,10-1-24-15,-10 1-21 0,10-4-14 0,-6 1-30 16,2-1-14-16,1 1-17 0,0-2 9 0,-1 0-26 15,-1 0 8-15,1-1-15 0,-2 0 12 0,0-2-20 16,-1 1-4-16,0-1-10 0,-3 2 20 0,0-1-22 16,0 1 13-16,-3 0-10 0,-1 1 7 0,-3 2-27 15,1 2 12-15,-2 0-16 0,-2 2 12 0,3 0-19 16,-3 2 12-16,2 2-11 0,-1 1 21 16,1 1-12-16,1 2 20 0,1 0 13 0,-1 0 18 0,4 2-18 15,-1 0 9-15,3 0-22 0,-1-2 12 0,2 1-13 16,2 1 11-16,-1 1-15 0,3-3 7 0,1 2-3 15,0 0 0-15,1 0-5 0,-1-3-2 0,1 2-51 16,3-2-21-16,-2-1-42 0,1 2-19 0,-1-4-44 16,1 0-18-16,2 1-15 0,-3-3-45 0,2 0-8 15,-1-1-92-15,-1 0-335 0,3-2-180 0</inkml:trace>
  <inkml:trace contextRef="#ctx0" brushRef="#br0" timeOffset="20301.8">11375 5553 405 0,'1'5'720'0,"-1"-5"-87"0,0 0-72 0,0 0-111 0,0 0-65 0,0 0-66 15,0 0-61-15,0 0-58 0,0 0-34 0,0 0-45 16,0 0-118-16,0 0-147 0,0 0-130 0,0 0-126 16,0 5-207-16,0-5-273 0,0 0-435 0</inkml:trace>
  <inkml:trace contextRef="#ctx0" brushRef="#br0" timeOffset="24379.71">12386 6482 275 0,'-1'-5'274'0,"1"5"-28"0,-3-7-33 0,3 7-10 15,-3-9-73-15,2 5 4 0,1 4-47 0,-2-10 38 16,1 5-3-16,-1-1-3 0,1 1-6 0,1 0 0 16,-1 0-28-16,1 5 8 0,-2-8-38 0,2 8-7 15,0-6-28-15,0 6-1 0,-1-5-21 0,1 5 15 16,0 0-18-16,0 0 21 0,-2 3-3 0,1 2 9 15,0 2-12-15,-1 2 34 0,1 1-14 0,-1 2 1 16,0 3-6-16,0 2 3 0,-1 0-7 0,0 2-4 16,2 1 0-16,-2 1-6 0,-1 4-3 0,1-2-5 15,0 0 3-15,1 1 1 0,-1-1-2 0,0 2-24 16,0 1 31-16,0 0-2 0,-1 1-2 0,1 0 0 16,-1 3-2-16,1 2-3 0,0-1 3 0,-1 2 1 15,1-1-2-15,-1-2-2 0,0 2 4 0,0 0-18 0,-2-2 46 16,3 1 33-16,-2 0-13 0,0 0-4 15,-2-1-14-15,3 1 0 0,-3-1-3 0,1 1-10 16,1 0 0-16,-1 0-10 0,-1 0 2 0,0 0-20 16,0 1 20-16,1-1-10 0,-1 1 14 0,0-1-20 15,0-1 19-15,2 2-12 0,-2-3 15 0,1 2 3 0,0-2 0 16,-1 0-4-16,2 0-2 0,-1-4 1 16,2-1-7-16,0 3 26 0,-1-2-15 0,1 1 9 0,1-2-5 15,-1 0-7-15,1 1-3 0,2 0-6 0,-2-3-1 16,0 2-1-16,3-5-4 0,-1 0 0 0,-1 0-1 15,2 0-4-15,0 0 0 0,0-4 1 0,0 1 2 16,0-2-15-16,0 0 14 0,2-1-12 0,-1 0 15 16,-1-1-14-16,0 0 18 0,2-4-16 0,-1 2 13 15,-1-1-13-15,3-1 14 0,-2 0-7 0,-1-2-4 16,3 1 15-16,-3-1 9 0,1-2 14 0,2 2-5 16,0-2-3-16,-1 0-3 0,2-1-5 0,-4-3 0 15,7 6-1-15,-3-4-3 0,2 1 0 0,-1-1-9 16,4 0 6-16,-1-1-7 0,2-1 3 0,1 2-5 15,3-2 5-15,2 0-8 0,1 0 4 0,3 0-2 16,2 0 1-16,1-2-8 0,3 2 9 0,4 0-6 16,0-2 6-16,0 1-4 0,9-1 4 0,-1 1 0 0,2-1-1 15,3 1-5-15,0 0 3 0,4-2-4 0,9 2 3 16,-1-1-2-16,4 0 4 0,-1 1-5 0,1-1 6 16,0 2-3-16,2-1 2 0,-2 0-4 15,3 1 5-15,3-1-7 0,0 1 7 0,1 0-1 0,0 1-2 16,0-1 0-16,0 1 1 0,2-1 1 0,-2 1 3 15,0-1-3-15,2 0 4 0,-2 2 3 0,3-1-1 16,0 1-2-16,-1-1 4 0,-1 0-9 0,1 0 9 16,-2 2 9-16,2-2-7 0,-2 1 0 0,2 0-5 15,-1 2 2-15,1-3-8 0,-2 2 3 0,0-1-10 16,-1 1 15-16,1 0-5 0,-2 1 3 0,-1-1-1 16,-1 0-3-16,0 0 3 0,0 2 1 0,1-2 12 15,-2 0-3-15,-2 1 1 0,-1 0-2 0,-2-1 14 16,-2 0-1-16,-8-1-5 0,-2 3 5 0,-2-3 0 15,0 1 0-15,-2-2 2 0,-4 2 4 0,1 0-2 0,-9 1 14 16,-1-3 1-16,-2 1 5 0,-5-1 6 16,0 0-4-16,-5 0 6 0,-1-1-9 0,-2 0 28 15,-1 2 15-15,-1-2 4 0,-10 0 20 0,17 0-31 0,-17 0 13 16,12 1-38-16,-12-1 10 0,10-1-53 0,-10 1-6 16,0 0-60-16,0 0-57 0,0 0-56 15,0 0-74-15,0 0-58 0,-10-2-56 0,10 2-75 16,-14 0-34-16,4 0-126 0,10 0-328 0,-16 0-480 0</inkml:trace>
  <inkml:trace contextRef="#ctx0" brushRef="#br0" timeOffset="24771.66">16116 8711 5 0,'0'0'527'0,"0"0"-157"0,0 0-64 0,0 0-89 0,-6 3-11 16,6-3 39-16,-7 8-28 0,4-4 2 0,-1 2-35 16,-3 2-23-16,3 1 4 0,-2 1-7 15,-1 1-18-15,0 2-24 0,0 0-21 0,0 1-19 0,0 0-13 16,0 0-10-16,1-1-10 0,-1 2-6 16,0-2-6-16,0 1-4 0,0-1 1 0,0 0-9 0,0-2 4 15,0-2-43-15,3-1-42 0,-2 2-32 0,2-4-8 16,0-1 1-16,0 0 7 0,1-1-94 0,3-4-121 15,-9 2-19-15,9-2-444 0,-7-3-288 0</inkml:trace>
  <inkml:trace contextRef="#ctx0" brushRef="#br0" timeOffset="25009.75">15919 8767 209 0,'0'0'440'0,"1"-5"-121"0,-1 5-71 0,0 0-30 0,7-3 1 16,-7 3-13-16,7 3 49 0,0-1-20 0,-1 1-45 15,2 3 4-15,4 1 32 0,0 2-52 0,2-1-22 16,2 3 16-16,2-1 21 0,-1 3-33 0,1-2-30 0,1-1-18 16,-2 2-10-16,-1-2 24 0,-1-1-17 15,-1-1-23-15,-2-1-17 0,-2 0-9 0,-1-3-12 16,-1 2-5-16,-1-2-10 0,0 0 4 0,-3-1 0 16,2 0-12-16,-6-3 18 0,7 4-6 0,-7-4-44 15,0 0-104-15,0 0-41 0,0 0-53 0,0 0-97 16,0 0-80-16,-8-5-35 0,1 3-587 0,-2-2-610 0</inkml:trace>
  <inkml:trace contextRef="#ctx0" brushRef="#br0" timeOffset="26177.7">11742 6059 209 0,'-1'-5'389'0,"1"5"-37"0,-3-8-82 0,3 8-10 15,-3-8-8-15,3 8-31 0,-2-6-35 0,2 6-40 0,-3-5-42 16,3 5-23-16,0 0-9 0,0 0-4 0,0 0 10 16,-9 5-16-16,8-1 2 0,-2 2 52 0,3 1 1 15,0 0-35-15,0 1 11 0,0 3 15 0,4 0-7 16,-1 0-18-16,1 1-13 0,1-1-9 0,2 1-1 16,0 0-4-16,1-1-10 0,-1 0-1 0,4-1 25 15,-2-1-11-15,-1-3 1 0,1 1-18 0,-1-2 6 16,1 1-13-16,-1-3 7 0,-1 0-16 0,0-1 8 15,-7-2-8-15,16-1-1 0,-8-1-13 0,-1-3-41 16,0-1-13-16,0-1-3 0,0-1-21 0,0-1 15 16,-1 1-2-16,0-1 19 0,-2 0-8 0,0 3 17 0,0-2-4 15,-1 3 10-15,0-1-13 0,0 2 7 16,-3 4-17-16,5-6 18 0,-5 6-6 0,0 0 18 16,5 6-19-16,-4 0 23 0,-1 1 3 0,0 4 4 15,0 2 2-15,3 5-13 0,-2 0 19 0,-1 2-3 16,3 6 0-16,-3 0 2 0,3 0-9 0,-2 1 11 15,-1 1-7-15,0-1 13 0,0 0-9 0,0 0 13 16,-1-2-8-16,-2-2 17 0,0-3-9 0,0-2 12 0,-1 1 10 16,0-3 20-16,-2 0 30 0,-1-3-2 0,0-1 6 15,0-3 7-15,-3-1 0 0,-1-3-8 16,0-1-7-16,0-4-13 0,-2 0-16 0,-3-3 2 0,2-2-11 16,-1-4-10-16,-2-1-5 0,0-4-2 0,3-1-5 15,0-1-19-15,1-1 14 0,3-1-2 0,-1 0 2 16,5 1-7-16,2 1 5 0,1-1-15 0,2 3 2 15,2-1-41-15,2 0-46 0,3 0-31 0,1 0-47 16,4 0-41-16,3 0-40 0,0 3-56 0,3 0-65 16,0 1-49-16,1 2-107 0,2 2-317 0,-2 0-373 15</inkml:trace>
  <inkml:trace contextRef="#ctx0" brushRef="#br0" timeOffset="26708.64">12813 6674 743 0,'0'0'629'0,"0"0"-69"0,0 0-55 0,0 0-83 16,0 0-65-16,0 0-63 0,0 0-58 0,0 0-47 15,0 0-41-15,0 0-31 0,0 0-68 0,4 4-19 16,-4-4-45-16,0 0-63 0,-3 5-67 0,3-5-59 16,-1 8-129-16,1-8-42 0,-3 9-47 0,3-2-431 15,-1-4-400-15</inkml:trace>
  <inkml:trace contextRef="#ctx0" brushRef="#br0" timeOffset="26862.05">12800 7055 42 0,'0'10'703'0,"0"-1"-139"0,0-3-104 0,0 1-44 16,0-2-74-16,2 1-45 0,-2-6-44 0,0 8-43 15,0-8-35-15,1 8-35 0,-1-8-26 0,0 6-22 16,0-6-18-16,0 0-19 0,0 7-53 0,0-7-68 0,0 0-67 16,1 6-65-16,-1-6-87 0,0 0-34 15,6 3-135-15,-6-3-333 0,0 0-309 0</inkml:trace>
  <inkml:trace contextRef="#ctx0" brushRef="#br0" timeOffset="27001.52">12785 7220 411 0,'-2'4'587'0,"2"-4"-84"16,-4 6-76-16,4-6-77 0,0 0-86 16,-4 5-38-16,4-5-45 0,-3 3-35 0,3-3-31 0,0 0-31 15,0 0-69-15,-4 4-84 0,4-4-146 0,0 0-88 16,0 0-152-16,0 0-265 0,4-4-226 0</inkml:trace>
  <inkml:trace contextRef="#ctx0" brushRef="#br0" timeOffset="27175.63">12757 7351 513 0,'-2'5'482'0,"1"-1"-121"0,-1 0-44 15,2-4-96-15,-2 6-12 0,2-6-64 16,-2 6-11-16,2-6-66 0,0 6 25 0,0-6-53 15,0 0 31-15,-1 6-44 0,1-6-37 0,1 5-55 0,-1-5-118 16,2 6-124-16,-2-6-363 0,0 0-175 16</inkml:trace>
  <inkml:trace contextRef="#ctx0" brushRef="#br0" timeOffset="27311.17">12773 7481 507 0,'0'0'481'0,"0"0"-71"0,0 0-129 0,-4 3-20 16,4-3-85-16,0 0-53 0,0 0-165 0,-4-3-98 16,4 3-153-16,-1-7-258 0,1 7-61 0</inkml:trace>
  <inkml:trace contextRef="#ctx0" brushRef="#br0" timeOffset="27530.16">13207 6668 477 0,'3'-6'692'0,"0"0"-149"0,-2 2-94 0,2 0-105 15,-3 4-71-15,4-7-64 0,-4 7-40 0,3-5-109 0,-3 5-67 16,2-4-60-16,-2 4-24 0,0 0-51 15,0 0-93-15,0 0-22 0,0 0-127 0,-2 6-257 0,2-6-150 16</inkml:trace>
  <inkml:trace contextRef="#ctx0" brushRef="#br0" timeOffset="27692.2">13214 6921 20 0,'-1'11'570'16,"-2"-4"-118"-16,3 0-94 0,-1-1-79 0,1-1-60 15,-2 0-42-15,2-5-33 0,0 10-27 0,0-10-28 16,-1 8-9-16,1-8-47 0,1 9-74 0,-1-9-40 16,0 9-116-16,3-5-101 0,-3-4-305 0,4 6-114 15</inkml:trace>
  <inkml:trace contextRef="#ctx0" brushRef="#br0" timeOffset="27806.23">13175 7199 100 0,'-3'9'317'0,"0"-3"-51"0,2 1-96 16,-2 0 1-16,3 0-60 0,-1 0 15 0,-1-1-58 16,2 2 16-16,-3-2-116 0,3-1-63 0,-1 1-313 0,0 0 131 15</inkml:trace>
  <inkml:trace contextRef="#ctx0" brushRef="#br0" timeOffset="27946.24">13103 7401 204 0,'-3'6'450'0,"0"-1"-97"15,-1 0-59-15,1-2-65 0,2 0-44 0,1-3-30 16,-6 7-30-16,6-7-30 0,-4 7-13 0,4-7-16 16,-3 5-9-16,3-5-7 0,-4 5 3 0,4-5-67 15,0 5-85-15,0-5-118 0,0 0-435 0,0 0-163 16</inkml:trace>
  <inkml:trace contextRef="#ctx0" brushRef="#br0" timeOffset="28166.22">13726 6734 139 0,'4'-8'676'0,"-1"0"-163"0,-2 2-123 0,2 1-63 16,-2-1-77-16,2 1-44 0,-1 0-64 0,-2 5-46 15,2-6-70-15,-2 6-40 0,0 0-27 0,0 0-97 16,0 0-39-16,0 0-115 0,0 0-372 0,-4 6-174 16</inkml:trace>
  <inkml:trace contextRef="#ctx0" brushRef="#br0" timeOffset="28335.23">13714 7087 323 0,'-1'10'427'0,"0"-1"-141"0,-1-1 6 16,2-2-67-16,-1 2-19 0,-1-1-59 0,2-1-5 16,0 1-44-16,-1-1 3 0,-1 0-100 0,1 0-3 15,1 0-92-15,0 0-66 0,0 0-165 0,0-6-197 16,0 8-22-16</inkml:trace>
  <inkml:trace contextRef="#ctx0" brushRef="#br0" timeOffset="28459.22">13620 7387 52 0,'-3'8'568'0,"0"-3"-106"0,-1 1-69 0,3-2-28 0,1-4-41 16,-3 7-46-16,3-7-57 0,-3 6-61 15,3-6-11-15,0 0-92 0,0 0-62 0,0 0-131 0,0 0-70 16,0 0-107-16,6-4-440 0,-2-1-262 0</inkml:trace>
  <inkml:trace contextRef="#ctx0" brushRef="#br0" timeOffset="28643.22">14072 6769 342 0,'2'-7'602'0,"0"0"-111"16,-2 1-89-16,3-1-81 0,-3 4-82 0,2-2-44 0,-2 5-66 15,2-8-116-15,-2 8-118 0,0-5-13 16,0 5-47-16,0 0-57 0,0 0-129 0,0 0-202 15,-1 7-66-15</inkml:trace>
  <inkml:trace contextRef="#ctx0" brushRef="#br0" timeOffset="28810.68">14097 7245 5 0,'-1'14'619'0,"1"-2"-159"0,0-2-57 16,0 0-105-16,0-2-1 0,0 0-65 0,0 0-30 15,0-3-59-15,-1 1 0 0,1-6-43 0,0 11 4 0,0-11-35 16,0 7 10-16,0-7-28 0,0 8 12 0,0-8-100 16,0 0-82-16,0 0-153 0,0 0-124 0,0 0-379 15,0 0-293-15</inkml:trace>
  <inkml:trace contextRef="#ctx0" brushRef="#br0" timeOffset="28976.68">14517 6736 189 0,'6'-8'498'0,"-2"3"-103"0,0 0-87 0,1 0-66 16,-3 2-70-16,-2 3-124 0,7-6-29 0,-7 6-85 16,0 0-25-16,0 0-123 0,5 3-258 0,-5-3 45 15</inkml:trace>
  <inkml:trace contextRef="#ctx0" brushRef="#br0" timeOffset="29146.68">14561 7211 536 0,'1'14'501'0,"-1"-4"-101"16,0 1-17-16,0-1-65 0,0-2-32 0,0-1-73 16,2-1-12-16,-2 0-26 0,0-6-35 0,0 10-4 15,0-10-31-15,1 8-2 0,-1-8-62 0,0 0-45 16,4 4-65-16,-4-4-74 0,6-4-96 0,-2 1-87 15,0-2-104-15,1-2-311 0,0-2-244 0</inkml:trace>
  <inkml:trace contextRef="#ctx0" brushRef="#br0" timeOffset="29288.64">14876 6739 477 0,'5'-6'449'16,"-4"1"-119"-16,-1 5-72 0,6-6-75 0,-6 6-16 0,4-4-79 15,-4 4-13-15,0 0-109 0,4 3-30 16,-4-3-73-16,3 8-70 0,-2-2-291 0,-1 0 12 16</inkml:trace>
  <inkml:trace contextRef="#ctx0" brushRef="#br0" timeOffset="29458.64">14892 7195 157 0,'1'14'509'0,"-1"-2"-93"0,2-2-68 0,-1-1-45 15,1 0-34-15,-1-1-32 0,0-1-29 0,-1-1-9 16,2-1-27-16,-1 0-29 0,-1-5-28 0,4 6-17 16,-4-6-22-16,6 2-66 0,-6-2-47 0,7 0-82 15,-7 0-58-15,7-7-50 0,0 1-160 0,-1-2-349 16,2-3-240-16</inkml:trace>
  <inkml:trace contextRef="#ctx0" brushRef="#br0" timeOffset="29593.24">15281 6718 106 0,'5'-6'533'16,"-2"1"-139"-16,1 2-112 0,-4 3-50 0,6-6-72 15,-6 6-8-15,0 0-41 0,6 2-32 0,-4 2-50 16,0 1-34-16,-1 1-62 0,1 3-75 0,-1 1-79 16,-1 2-294-16,0 2-12 0</inkml:trace>
  <inkml:trace contextRef="#ctx0" brushRef="#br0" timeOffset="29763.24">15303 7213 497 0,'0'10'541'0,"0"-2"-65"15,0-1-36-15,0-7-24 0,2 8-59 0,-2-8-42 16,2 8-45-16,-2-8-24 0,3 5-43 0,-3-5-37 16,4 3-33-16,-4-3-26 0,0 0-25 0,9 2-63 15,-9-2-65-15,0 0-93 0,7-5-91 0,-7 5-89 16,1-3-130-16,-1 3-516 0,-4-10-554 0</inkml:trace>
  <inkml:trace contextRef="#ctx0" brushRef="#br0" timeOffset="29976.46">14106 6999 56 0,'0'0'181'16,"0"0"-132"-16,0 0-148 0,0 0 35 0</inkml:trace>
  <inkml:trace contextRef="#ctx0" brushRef="#br0" timeOffset="30096.64">14714 7052 98 0,'13'2'-34'0,"-2"-2"12"0</inkml:trace>
  <inkml:trace contextRef="#ctx0" brushRef="#br0" timeOffset="30227.64">15151 7060 132 0,'14'-1'550'0,"-3"0"-121"0,-2-1-82 15,-1 1-70-15,2 0-50 0,-3-1-48 16,-7 2-36-16,14-2-34 0,-14 2-59 0,10-3-79 16,-10 3-132-16,9-3-140 0,-9 3-312 0,4-7-125 0</inkml:trace>
  <inkml:trace contextRef="#ctx0" brushRef="#br0" timeOffset="30508.23">13868 6275 150 0,'-18'-3'598'16,"2"-1"-115"-16,3-1-117 0,-1 2-72 0,3 0-27 16,1 0-54-16,2 0-50 0,-1 0-34 0,2 1-23 15,2-1-62-15,5 3-88 0,-9-3-91 0,9 3-56 16,0 0-97-16,0 0-394 0,10-3-190 0</inkml:trace>
  <inkml:trace contextRef="#ctx0" brushRef="#br0" timeOffset="30658.22">14231 6301 417 0,'0'0'383'0,"13"0"-92"0,-13 0-65 0,14-2-46 16,-3 1-31-16,-1 0-41 0,4 0-74 0,0 0-94 15,2 1-93-15,1 0-341 0,1-1 14 0</inkml:trace>
  <inkml:trace contextRef="#ctx0" brushRef="#br0" timeOffset="30777.23">15027 6298 191 0,'11'0'330'0,"1"-1"-88"0,-3 1-52 0,3 0-65 15,-1 0-101-15,0 0-127 0,5 0-209 16,-1 0 226-16</inkml:trace>
  <inkml:trace contextRef="#ctx0" brushRef="#br0" timeOffset="30926.28">15571 6375 226 0,'0'0'522'0,"0"0"-133"15,4 2-86-15,-4-2-71 0,0 0-44 0,10 1-53 16,-10-1-89-16,11 2-67 0,-11-2-94 0,16 0-75 16,-5 0-346-16,0 0-42 0</inkml:trace>
  <inkml:trace contextRef="#ctx0" brushRef="#br0" timeOffset="31073.29">15978 6439 2 0,'0'0'624'0,"5"5"-137"0,-5-5-86 0,6 4-73 16,-6-4-65-16,4 3-29 0,-4-3-57 0,0 0-19 16,5 5-44-16,-5-5-9 0,0 0-35 0,0 0-48 15,4 2-83-15,-4-2-108 0,0 0-123 0,0 0-489 16,-13 0-300-16</inkml:trace>
  <inkml:trace contextRef="#ctx0" brushRef="#br0" timeOffset="31365.77">13673 6238 494 0,'-16'-2'451'0,"-1"-4"-22"0,1 1-57 16,1 1-45-16,-1-2-66 0,2 1-49 0,1 0-7 16,2 0 2-16,1 0-40 0,-1 0-34 0,1 2-26 15,3-2-23-15,0 2-13 0,0 0-17 0,0-1-17 16,7 4-102-16,-8-3-107 0,8 3-42 0,-9-3-22 16,9 3-119-16,0 0-457 0,0 0-344 0</inkml:trace>
  <inkml:trace contextRef="#ctx0" brushRef="#br0" timeOffset="31624.25">13388 6286 116 0,'-13'0'336'0,"0"0"-76"0,3-2-47 0,-1 2-29 16,4 0-33-16,7 0-38 0,-15 0-34 0,15 0-54 15,0 0-69-15,-10 0-104 0,10 0-259 0,0 0 130 16</inkml:trace>
  <inkml:trace contextRef="#ctx0" brushRef="#br0" timeOffset="32591.63">12923 6282 108 0,'-4'-4'493'0,"4"4"-126"0,-3-4-72 0,3 4-77 16,-3-4-41-16,3 4-35 0,-4-3-71 0,4 3-73 15,0 0-72-15,-9-2-78 0,9 2-98 0,0 0-190 16,-7-2 88-16</inkml:trace>
  <inkml:trace contextRef="#ctx0" brushRef="#br0" timeOffset="32750.63">13338 6323 207 0,'0'0'130'0,"0"0"-245"16,0 0 38-16</inkml:trace>
  <inkml:trace contextRef="#ctx0" brushRef="#br0" timeOffset="33493.33">15903 6952 205 0,'0'0'466'0,"-3"-3"-89"0,3 3-79 16,0 0-69-16,-5-3-43 0,5 3-71 0,0 0-137 15,0 0-91-15,0 0-127 0,-7 0-232 0,7 0 44 16</inkml:trace>
  <inkml:trace contextRef="#ctx0" brushRef="#br0" timeOffset="33658.25">15841 7312 303 0,'-1'12'552'16,"-1"-2"-58"-16,2-1-120 0,-1 0-44 0,0-3-82 15,1 1-43-15,-2-1-51 0,2 0-8 0,0-1-48 0,0 1 4 16,0-1-67-16,0-5-38 0,0 9-104 0,0-9-52 15,0 9-94-15,0-9-137 0,0 6-283 0,0-6-182 16</inkml:trace>
  <inkml:trace contextRef="#ctx0" brushRef="#br0" timeOffset="33792.25">15782 7497 703 0,'-3'4'618'0,"3"-4"-74"0,-7 7-65 0,7-7-102 16,-4 2-70-16,4-2-49 0,0 0-53 0,-7 3-36 15,7-3-36-15,0 0-23 0,0 0-77 0,-9 0-98 16,9 0-94-16,0 0-112 0,0 0-145 0,-7-2-531 16,7 2-530-16</inkml:trace>
  <inkml:trace contextRef="#ctx0" brushRef="#br0" timeOffset="34691.64">13437 5933 194 0,'1'-5'377'0,"-1"5"-98"16,2-8-12-16,-2 8-87 0,1-7-28 0,-1 7-63 16,0 0-1-16,0 0-46 0,0 0 18 0,0 0 6 15,-1 4 16-15,-1 3-32 0,2 4 17 0,0 1-32 16,-1 3 21-16,2 2 45 0,-1 6-4 0,0 1-2 15,3 3 23-15,-3 8 14 0,4 5 97 0,-1 1 12 16,0 11-43-16,0 2-40 0,-2 2-30 0,3-1-23 16,-4 3-18-16,2 1-12 0,-1 0-11 0,-1 3-7 15,0 0-11-15,2 0-12 0,-1-1-3 0,-1-2 39 0,3 2-9 16,-2-2-4-16,1-2-4 0,-1-2-12 16,0-1 7-16,2-1-12 0,-3-2 51 0,0-9-21 15,2-2-7-15,-4-1-12 0,2-3-9 0,-1-1-4 16,-1-6-7-16,1-2-4 0,-2-2-2 0,2-5-9 0,-2-1 5 15,2-1-2-15,-1-5-3 0,-1 1 1 0,3-4-1 16,-1 0 6-16,-2-2-9 0,3 0-37 0,-1-3-166 16,1-5-114-16,-3 5-149 0,3-5-212 0,0 0-360 15,-1-9-641-15</inkml:trace>
  <inkml:trace contextRef="#ctx0" brushRef="#br0" timeOffset="35407.87">15389 6017 164 0,'0'-9'466'0,"-3"3"-60"0,3-1-64 0,-1 1-66 16,-1 1-30-16,1 0-46 0,1 5-45 0,0-8-42 0,0 8-31 16,0 0-15-16,0 0-10 0,0 0-2 0,-6 7 29 15,6 2-28-15,-2 3 26 0,0 6-6 16,1 5 13-16,-1 4 25 0,0 10 22 0,0 2-4 15,-1 11-18-15,1 5 31 0,-1 2 3 0,0 1 2 0,-1 1-22 16,1 2-9-16,-1 0 25 0,-1 1-28 0,0 0-15 16,1 1-27-16,-1-1-7 0,0-1-9 0,-1 0-7 15,3-2 7-15,-2-2 6 0,-1-1-26 0,0-3 9 16,-1-3-4-16,0 0-19 0,0-4 5 0,0-6-15 16,2-3 10-16,-1-2-23 0,0 0 18 0,-1-3-13 15,3-1 2-15,-2-6-20 0,2-3-17 0,1-3-45 16,-1-3-53-16,3-3-23 0,-2 0-4 0,0-2 7 15,3-4-82-15,-1-2-113 0,1-5-205 0,0 0-506 16,0 0-670-16</inkml:trace>
  <inkml:trace contextRef="#ctx0" brushRef="#br0" timeOffset="36291.64">14310 5927 359 0,'-3'-9'424'0,"-1"2"-112"16,1 1-10-16,-1 1-91 0,3 0-36 0,-2 1-53 15,3 4-14-15,0 0-41 0,0 0 1 0,-9 9-35 16,9 0 19-16,0 6 33 0,0 5 3 0,3 12 48 15,0 3-16-15,3 4 0 0,-1 12-1 0,4 5 45 16,-2 3-39-16,1 3 20 0,1 2-10 0,-1-1-11 16,1 2-21-16,-1-1-4 0,0 2 25 0,1-2-6 15,-1 0 6-15,1 0-20 0,-1-4-10 0,-2-1-13 16,0-3 6-16,-1-2 10 0,-2-3-14 0,0-9-24 16,-2-2-1-16,-1-3-9 0,0 1-14 0,0-3-8 15,0-2-1-15,-1-6 1 0,-2 0-16 0,3-3 9 16,0-3-10-16,-1 0-29 0,1-2-17 0,-2-5-50 15,2 0-52-15,0-2-31 0,0-1-24 0,-1-3-19 16,2 0-56-16,-1-3-148 0,3-2-132 0,-3-3-376 16,10 2-496-16</inkml:trace>
  <inkml:trace contextRef="#ctx0" brushRef="#br0" timeOffset="36927.55">12428 6888 215 0,'-7'-4'382'0,"3"0"-56"0,-3 1-49 0,7 3-29 16,-7-6-35-16,3 3 9 0,4 3-39 0,-7-5 10 16,7 5-39-16,-6-3 1 0,6 3-20 15,-6-6-24-15,6 6-26 0,-4-2-37 0,4 2 8 0,0 0-15 16,3-5-7-16,-3 5-8 0,16-3 9 0,-2 0 30 16,5 2 14-16,10-1 8 0,7 0 6 0,6-1 0 15,5 0 4-15,12 0-4 0,9 1-13 0,2 0-4 16,9 1-9-16,3 0-18 0,19 0 9 0,8 2-9 15,6 0 3-15,3 1-14 0,2 0 9 0,4 0-11 16,6 3 1-16,-1-2-15 0,2 0 1 0,3 1-8 16,3 0 3-16,1-2-13 0,1 0 6 0,-1 0-12 15,0-1 11-15,0 0-10 0,0 1 8 0,-4-2-9 16,-6-2 10-16,-4 2-10 0,-3-1 37 0,-7 0 22 16,-4-2-2-16,-7 0 18 0,-6-1-12 0,-21 0 26 0,-4 1-23 15,-3 0-4-15,-4-3-17 0,-6 1 0 16,-4 2-10-16,-8-2 3 0,-4 0-15 0,-5 2 2 15,-4-3-38-15,-4 2 11 0,-6 1-23 0,-5-3-39 16,0 2-72-16,-7 1-85 0,-2-1-85 0,-6 0-74 0,-4 4-58 16,0-6-31-16,-7 4-498 0,-4 0-557 0</inkml:trace>
  <inkml:trace contextRef="#ctx0" brushRef="#br0" timeOffset="37774.14">12648 7292 71 0,'-8'1'473'0,"8"-1"-145"0,-10 3-75 0,10-3-45 16,-9 1-22-16,9-1-71 0,0 0 2 0,-7 3-17 16,7-3 59-16,0 0-14 0,10 2 10 0,-1-1 4 0,6 0-15 15,6-1 10-15,10 1-18 0,10-2-16 0,7 1 11 16,13 0-9-16,6-1 2 0,6 0-16 0,6 0-9 16,21 2-9-16,7-2-3 0,5 2-16 15,3 0-9-15,3 0 2 0,8-1-1 0,6 1 1 0,2 0-4 16,3 0-2-16,5-1-6 0,4 3-5 0,-1-3 4 15,-1 1-9-15,1 0-8 0,0 0-4 16,-3-1-2-16,-2-1-5 0,-5 0 6 0,-2 0 19 0,-7-2-1 16,-6 1 18-16,-4-2 4 0,-11 0-4 0,-8-1-6 15,-22 1-7-15,-6 0-6 0,-6-2-8 0,-6 0 1 16,-15 1-3-16,-4 0-6 0,-3-1 3 0,-9 0-10 16,-4 0-8-16,-6 1-50 0,-4-2-57 0,-5 2-66 15,-2-1-65-15,-7 1-29 0,-1 0-53 0,-5-2-35 16,-3 2-31-16,-5-1-82 0,-5 2-24 0,-1-1-321 15,-7 0-324-15</inkml:trace>
  <inkml:trace contextRef="#ctx0" brushRef="#br0" timeOffset="40125.01">15705 6083 126 0,'0'0'179'0,"-7"5"29"16,7-5-2-16,-2 8-51 0,1-1 12 0,1 2-27 16,0 4 33-16,1 1-9 0,-1 5 33 0,4 5-19 0,-1 1 16 15,0 6-6-15,4 2-2 0,-3 0-15 16,3-1-42-16,-1 1 17 0,0-1 3 0,-1-2 14 0,1 1-31 15,-2-6-18-15,0-1-21 0,-1-2-5 0,0-1 3 16,-2-3 8-16,1-1-19 0,-1-3-9 0,-1 1-17 16,0-3-1-16,0-1-12 0,0 0-3 0,0-3-2 15,0 0-4-15,0 0 3 0,0-1-4 16,0-7-6-16,0 8-72 0,0-8-57 0,0 0-53 0,0 0-67 16,0 0-59-16,0 0-53 0,3-9-109 0,-2 0-417 15,2-2-411-15</inkml:trace>
  <inkml:trace contextRef="#ctx0" brushRef="#br0" timeOffset="40657.8">15779 6161 270 0,'0'-6'375'0,"0"-1"-117"15,0 1-27-15,2 0-72 0,-1 0-14 0,6 0-26 16,0-1 15-16,2 0-42 0,3 0 4 0,4 0-1 15,2-1 17-15,5 0-38 0,2 1-4 0,3 0-18 16,5 0 7-16,0 1-21 0,1-1 8 0,1 1-24 16,-1 2 11-16,1 0-16 0,-5 1 12 0,-2 0-17 15,0-1 6-15,-2 3-10 0,-4-1 7 0,-2 0-13 16,-2 1 33-16,-4-2 31 0,0 2 1 0,-1 0 34 0,-2-1 6 16,-2 1 16-16,-1 1-16 0,1-2 3 15,-9 2-29-15,12-1 0 0,-12 1-27 0,10 0-2 16,-10 0-29-16,10-1 0 0,-10 1-25 0,10 1 14 15,-10-1-16-15,7 4 14 0,-4 0-15 0,1 2 12 0,0 2-14 16,-1 3 15-16,3 1-10 0,-1 2 12 0,0 3 0 16,0 0-2-16,1 5 5 0,-2 1 0 15,3 0 39-15,0 6 10 0,0 0-5 0,0 2 31 16,2-2-4-16,-1 1-12 0,-1 0 6 0,0-1 15 0,0-1-19 16,-1-4-11-16,-2-1 26 0,2 0 7 0,-3-4-13 15,-1 0-5-15,1-1-2 0,-3-4-3 0,0 1-5 16,0-2 23-16,-3 1-26 0,-1-2 31 0,-3-2-38 15,-3 0 10-15,0-1-34 0,-4-1 22 0,-4-2-31 16,1-1 16-16,-7 0-28 0,0-1-3 0,-4-2-6 16,0-1 4-16,-2 0 2 0,-1-2-2 15,0 0 6-15,-5-1 15 0,-1 0-21 0,0-2 23 0,2 1-26 16,0 0 19-16,7 1-25 0,-2-1 20 0,2 0-39 16,1 0-7-16,1 1-7 0,3 1-11 0,3-2-3 15,2 1-32-15,3 1-15 0,-1 0-46 0,3-2-52 16,2 3-46-16,3-1-60 0,-1 1-42 0,9 0 8 15,-14-1-26-15,14 1-12 0,0 0-59 0,0 0-400 16,0 0-368-16</inkml:trace>
  <inkml:trace contextRef="#ctx0" brushRef="#br0" timeOffset="40957.14">16479 6397 582 0,'7'-1'483'0,"-7"1"-78"0,13-3-55 0,-3 0-37 16,3 1-25-16,2-1-50 0,6-1-21 0,5 0-21 16,3 0-9-16,6 0-16 0,2-1-23 15,2 0-17-15,-1 2-6 0,2-2-9 0,-1 2-15 16,-2-1-2-16,-2 0-12 0,-7 1-17 0,-1 0-3 0,-6 0-14 15,-1 1 15-15,-2-1 4 0,-4 1-14 0,-1 0-9 16,-2 1-11-16,-2-1-10 0,-1 0-67 0,-8 2-75 16,7-3-42-16,-7 3-43 0,0 0-41 15,0 0-53-15,-8-1-73 0,8 1-63 0,-16 0-65 0,6 0-271 16,-1 0-279-16</inkml:trace>
  <inkml:trace contextRef="#ctx0" brushRef="#br0" timeOffset="41741.28">17275 6115 529 0,'-6'-3'411'0,"6"3"-122"0,0 0-56 15,0 0-72-15,0 0-14 0,-8 3-33 0,5 0 41 0,0 4-19 16,3 2 29-16,-1-2-28 0,1 3-8 0,1 0 14 15,1 2-37-15,2 0 47 0,3 2-6 0,2-1 6 16,3 3-16-16,-1-2-17 0,4 0-3 0,-1-2-7 16,-2-2-14-16,2-1-10 0,-1-1-8 0,-2-2-4 15,2-2-12-15,-2-1-5 0,1 0-7 0,-3-3-5 16,3 0-8-16,-1-3-9 0,-1-1-3 0,1-1-12 16,-2-2 7-16,0 1-9 0,0-3 0 0,-1 0-8 15,-1 1-2-15,0-1-1 0,-1 1-5 0,0 1 2 16,-1 1-3-16,-2 0-5 0,1 1-31 0,1 2-20 15,-5 3 6-15,0 0 12 0,7 1 10 0,-6 5 5 16,-1 2 9-16,0 3 4 0,-1 4 1 0,-1 4 3 16,2 2 0-16,-3 4 3 0,2 2 1 0,-2 1 8 15,0 3-3-15,-1 0 5 0,-2 0 6 0,2-2 6 16,-3-1 8-16,0-4 9 0,0-2 5 0,-1-2 6 16,-1 0 19-16,-1-3 8 0,-1-1 9 0,1-3 22 15,0-2 2-15,-1 0 27 0,-2-4-12 0,2-1 20 16,1-3-39-16,-1-2 11 0,1-1-40 0,-3-3 10 15,2-1-34-15,0-5 12 0,-2-3-34 0,2-2 16 16,0-4-37-16,1-1 21 0,0-2-23 0,3-1 20 16,1 1-33-16,-1-1 18 0,3 1-35 0,0 2-14 15,1 0-50-15,0 1-9 0,2 1-17 0,-1-1-15 16,1 4-49-16,0 0-23 0,1 1-6 0,0 0-30 0,0 2-31 16,1 0-78-16,0 1-11 0,1 1 0 15,1-2-89-15,1 1-318 0,0 0-288 0</inkml:trace>
  <inkml:trace contextRef="#ctx0" brushRef="#br0" timeOffset="42109.58">17291 5842 120 0,'-10'5'378'0,"4"0"-19"0,2 1-22 15,-2 0-37-15,1 2-42 0,-1 2-17 0,0-2-15 16,2 2-51-16,0-1-22 0,0 1-11 0,1-2-12 16,0 1-31-16,0-1 4 0,0-1-12 15,1-1 1-15,0 0-29 0,1-1 13 0,-1-1-5 16,1 1 31-16,1-5 25 0,-3 7 8 0,3-7-29 0,0 0-17 16,0 0-23-16,4-3-9 0,1-2-17 0,-1-3-25 15,0 0-34-15,3-3 1 0,0-2-7 0,2 0 11 16,-2 0-2-16,1 2 5 0,-1-1 1 15,-1 3 0-15,-1-1 14 0,1 2 5 0,-2 1-7 0,2 2-4 16,-2-1 22-16,3 3 3 0,-7 3 6 0,11-1 12 16,-11 1-1-16,13 3-5 0,-3 0-3 15,-2 2-7-15,2 1 6 0,0 0-5 0,1 2 1 0,-1 3-8 16,0-1 4-16,1 1-28 0,-2 1-43 0,1-1-96 16,-2 2-49-16,-1 1-57 0,0-1-136 0,-3 0-108 15,2-1-414-15,-3-2-475 0</inkml:trace>
  <inkml:trace contextRef="#ctx0" brushRef="#br0" timeOffset="43741.6">15531 7513 46 0,'-5'-4'409'0,"0"0"-42"16,1-1-44-16,1 2-15 0,3 3-30 0,-4-6-58 16,4 6-48-16,-5-4-42 0,5 4-35 0,0 0-21 15,0 0 3-15,0 0 28 0,-5 7-3 0,5-1 53 16,0 3-8-16,2 0-8 0,-1 5 15 0,2-1-13 15,-2 4-29-15,2-2-14 0,0 2-16 0,-2 0-14 16,2 0-8-16,0-1-11 0,-3-2-5 0,0 2-9 0,3-2-4 16,-3 0-4-16,0-1-1 0,0 0-2 0,0 0-3 15,-2-3-5-15,1 0-55 0,1-1-39 16,0-1-40-16,0 1-6 0,-1-4 9 0,1 0 8 0,0-5-77 16,0 8-69-16,0-8-65 0,0 0-94 0,0 0-346 15,1-5-270-15</inkml:trace>
  <inkml:trace contextRef="#ctx0" brushRef="#br0" timeOffset="44259.59">15534 7484 160 0,'2'-5'338'0,"2"1"-71"0,1 0-35 0,5 1-35 16,0 0-12-16,4 1-9 0,3-1-32 0,1 2-18 15,4-1-17-15,0 2-6 0,2-1-7 0,0 1-20 16,4 1 16-16,0-1-9 0,2 1 7 0,-2 1-19 15,3-2-11-15,-1 2-13 0,-1-1 3 0,-2-1-2 16,1 0-10-16,-4 0-9 0,-1 0-3 0,-2 0-2 16,-1 0 11-16,-4-1 14 0,0-1 13 0,-2 2 11 0,-1 0 14 15,-2-1 6-15,-1 1 21 0,-2-1 1 16,2 1-5-16,-10 0-13 0,13-1-11 0,-13 1-18 16,11-1-14-16,-11 1-14 0,11 0-11 0,-11 0-12 15,9 0-7-15,-9 0-2 0,8 3-4 0,-5 1-3 0,1 0 1 16,0 1-3-16,1 1 3 0,0 3-2 15,-2 1 0-15,1 2 1 0,-1 1 6 0,0 1 8 16,1 2 19-16,-1 1-4 0,1 0 15 0,-1 2 17 16,0-1-7-16,0 1-15 0,0 1 1 0,-1 0-9 0,1-2 29 15,0 2-7-15,-3-2-14 0,3 0 3 16,-3 0-3-16,0-3 0 0,-2 0 2 0,1 0-6 0,-2-2-3 16,0 1 5-16,-1-1-2 0,-3 1 7 0,0-4-8 15,-3 1 9-15,-2 0-9 0,-3-3 4 0,1 0-15 16,-4-2 22-16,0-1-14 0,-2-1 19 0,-1-1-9 15,-6-1 16-15,-1-1-30 0,-2-1 25 0,-1-1-27 16,-5-1 25-16,-1 0-29 0,1 0 15 0,-3-2-25 16,0 1 17-16,1-2-25 0,1 0 24 0,-1 0-33 15,2 0 23-15,1 1-23 0,1-3 21 0,6 4-21 16,1 0 21-16,3-2-28 0,4 2 5 0,2 0-26 16,2 1-12-16,4 1-55 0,0-3-52 0,1 4-70 15,4-1-34-15,7 1 31 0,-8-2-4 0,8 2-51 16,0 0-63-16,8 0-33 0,-8 0-100 0,23 0-424 15,-8-1-464-15</inkml:trace>
  <inkml:trace contextRef="#ctx0" brushRef="#br0" timeOffset="44825.15">16813 7798 265 0,'-10'1'632'0,"0"0"-75"0,2 0-79 15,8-1-46-15,-13 1-84 0,13-1-67 0,0 0-59 16,0 0-45-16,0 0-26 0,0 0-28 0,14-3 2 15,3 2-8-15,4 1-16 0,9-1-14 0,2 0-2 16,6 0-14-16,3 0-9 0,1-1-16 0,2 2-7 16,3-3-10-16,-2 2-4 0,0 0-5 0,-3-2-11 15,2 3 6-15,-5-3-9 0,-2 1 5 0,-8 1-5 16,-2-3 11-16,-4 1-9 0,-2 1 15 0,-3-2-14 16,-4 1 11-16,0-2-3 0,-4 0-5 0,-1 0-6 15,-4-1-2-15,-2-2-10 0,-3 0 12 0,0 0-1 16,-3-2-1-16,0-1-1 0,-2 0 1 0,-1 1-3 15,0 1 0-15,2-1-1 0,-3 1 2 0,3 1 0 16,-2 0 3-16,2 1 4 0,1 1-10 0,-1 1-2 0,1 1-9 16,3 4-5-16,-4-5 12 0,4 5 0 15,0 0 2-15,0 0 0 0,-6 4-2 0,6-4-4 16,0 7 10-16,0-7 0 0,0 9-1 0,0-9-9 16,2 11 13-16,-2-6-9 0,-2 0 13 0,2-5-12 0,0 10 10 15,0-4-10-15,0-6 13 0,-2 8-13 0,2-8 15 16,-3 7-12-16,1-1 8 0,2-6 1 15,-5 6 0-15,5-6-14 0,-6 5 3 0,2-2-51 16,0 1-23-16,-1 0-18 0,1 1-42 0,-1-3-45 0,-1 1-14 16,0 0-9-16,2 2-36 0,-3-3-28 0,3 3 2 15,-2-1-52-15,3-1-15 0,-1 0-384 16,4-3-223-16</inkml:trace>
  <inkml:trace contextRef="#ctx0" brushRef="#br0" timeOffset="45216.89">17417 7612 382 0,'6'3'380'0,"-3"0"-117"0,0 1 35 0,1 2-75 16,0 1 2-16,0 1-48 0,1 2 7 0,0 0-28 15,-1 0-32-15,1 1-12 0,-3 0-23 0,1 0-6 0,0 0-18 16,0 0 3-16,-2-1-25 0,-1-1 9 16,0 1-22-16,-4 1 12 0,1-1-7 0,-2 0-7 0,-1-1-3 15,-2 0-35-15,-1 0-56 0,-1-2-57 0,2 0-48 16,-2-1-29-16,0-1-103 0,0 1-32 0,2-3-253 16,-1-2-99-16</inkml:trace>
  <inkml:trace contextRef="#ctx0" brushRef="#br0" timeOffset="45678.09">17765 7644 255 0,'10'0'399'0,"-3"1"-51"0,-1 2-25 16,-2 1-88-16,-1 1 13 0,-2 1 12 0,1 2-30 15,-2 0-7-15,0 1-53 0,-2 0-15 0,2 3-32 16,0-4 13-16,0 2-17 0,0 0 17 0,2 0 3 15,-1 0 17-15,2-2-19 0,0 1-7 0,0-1 1 16,1-1 4-16,1-1-16 0,1 1-17 0,0-4-20 16,2 0-11-16,1-1-11 0,-1-1-12 0,2-2-8 15,1-1-12-15,0-3-42 0,2-2-14 0,1 0-30 16,0-1 13-16,0 0 4 0,-1-1 10 16,0 0 0-16,-1 1 12 0,-3 2-3 0,-1 1 4 0,1-1-9 15,-4 2 3-15,2 1 0 0,-7 3 4 0,10 2 1 0,-7 1 6 16,1 3-2-16,-1 2 29 0,-1 1 2 15,-1 5 11-15,-1-1 4 0,0 1 0 0,-1 4-10 16,-1 0 6-16,-1 0-7 0,2 0 5 0,-2 1-3 16,-1-1 5-16,0 1-8 0,-1-3 4 0,0 1 11 0,-2-1 3 15,-2-2-2-15,2-1-2 0,-3-1 9 0,-1-3 1 16,0 0 10-16,0-2-6 0,-1-4 8 16,-2 1-16-16,0-4 3 0,1 0 1 0,-1-4 20 15,0-1-24-15,-1-4-5 0,-1-3-31 0,2-2-7 0,0 0-34 16,4-4 8-16,3 3-13 0,0 0-16 0,4-2-28 15,2 0-66-15,1 1-12 0,1-1-5 0,2 1-59 16,3 2-5-16,-2-1-26 0,2 1-61 0,-1 1-46 16,2 1-115-16,0 0-337 0,2 1-353 0</inkml:trace>
  <inkml:trace contextRef="#ctx0" brushRef="#br0" timeOffset="46041.61">17899 7355 142 0,'0'0'430'0,"0"0"-153"0,0 0-60 0,0 0-25 16,0 0 35-16,0 0-7 0,1 6 51 0,-2-1-48 15,0 0-24-15,-1 2-61 0,-2 0 13 0,3 0 0 16,-2 0-25-16,0 0-24 0,0-1-21 0,0-1-11 15,2 1-15-15,-2-2-7 0,3-4 13 0,-3 9 11 16,3-9 15-16,-2 5 22 0,2-5-18 0,0 0-17 16,0 0-24-16,0 0-27 0,0 0-42 0,2-5 4 0,3 1-15 15,-1-2 14-15,1 0 1 0,1-2 0 16,1 2 3-16,0-2 9 0,0 1 30 0,-1 1 24 16,-2 3-13-16,2-2-18 0,-1 1-8 0,0 2-3 15,-5 2 0-15,12 0 14 0,-5 2 4 0,0 2 9 16,0 1-9-16,3 1 10 0,-1 2-19 0,-1 2 7 15,3 1-36-15,-1 2-18 0,-1-1-64 0,-1 2-51 0,2 0-41 16,0 3-60-16,-2-2-75 0,2 1-109 16,-3-1-412-16,2-2-382 0</inkml:trace>
  <inkml:trace contextRef="#ctx0" brushRef="#br0" timeOffset="48006.65">14772 5979 186 0,'0'0'223'0,"4"4"-46"0,-4-4-33 0,0 0-22 16,0 0-8-16,0 0-8 0,0 0-5 0,0 0-6 0,0 0-1 16,3 3 1-16,-3-3-1 0,0 0 2 0,0 0-24 15,0 0 27-15,0 0-26 0,0 0 11 0,0 0-28 16,0 0 13-16,0 0-24 0,0 0 18 0,0 0-27 16,0 0 15-16,0 0-26 0,0 0 16 0,0 5 0 15,0-5 16-15,0 0 15 0,0 0 13 0,0 0 27 16,0 0 6-16,0 0 23 0,0 0-42 0,0 0-5 15,3-5-34-15,-3 5 1 0,3-7-28 16,1 2 10-16,0-2-29 0,3-1 15 0,0-3-23 0,3-2 14 16,4-1-18-16,0-2 11 0,2-4-19 0,2 1 16 15,1-2-3-15,0 1-1 0,2-1 2 0,-1 0 0 16,1 2-1-16,0-1 13 0,-1 2 17 0,-2 0 5 16,-5 4-14-16,3 0 8 0,-4-1-20 0,-1 4 6 15,1-2-13-15,-4 4 8 0,1 0-13 0,-1 0 7 16,-1 2-12-16,-1 0 17 0,-1 1-12 15,0 1 7-15,-1 1-11 0,0-2 7 0,-1 2-18 0,0 1 14 16,-3 3-14-16,4-5 12 0,-4 5-9 0,0 0 8 16,-3-6-13-16,3 6 14 0,0 0-11 0,-10-1 6 15,10 1-2-15,-12 1 12 0,5 1-15 0,-2-1 16 16,2 1-13-16,0 0 12 0,-1-1-10 0,1 1 8 0,7-2-10 16,-12 1 10-16,12-1-10 0,-11 2 15 15,11-2-20-15,-8 1 15 0,8-1-20 0,-9 2 10 16,9-2-13-16,0 0 21 0,0 7-13 0,6-5 14 15,1 2-11-15,3 1 13 0,1 0-3 0,2 2 1 0,1 0 2 16,-2 3-1-16,2-1 2 0,-1 2-5 0,0-1-2 16,-2 2-1-16,0 0-1 0,-1-1 3 15,-3 0 1-15,0 2-2 0,0-2-10 0,-4 0 12 16,1-2-14-16,-2 3 20 0,-1-3-12 0,-2 0 15 0,-1 1-14 16,0 0 14-16,-3 0-41 0,1-2-63 15,0 3-63-15,-2-3-107 0,1 0-59 0,0-2-98 0,0 1-338 16,-1-3-271-16</inkml:trace>
  <inkml:trace contextRef="#ctx0" brushRef="#br0" timeOffset="48943.65">15365 5128 8 0,'0'-5'441'0,"0"5"-99"16,0-10-13-16,0 10-71 0,0-6-46 0,0 6-78 15,0-7-13-15,0 7-47 0,0 0 2 0,0 0-37 16,0 0 16-16,0 0-22 0,-1 5 32 0,1 0 3 0,0 1 37 16,0 1-29-16,1 2-2 0,-1-1 12 0,2 1 12 15,0 1 14-15,1-1-11 0,1 3 20 16,-1-2-3-16,4 0 10 0,-1-1-17 0,1 1 17 15,0-2 12-15,0-1-5 0,4 0-13 0,-2-1-13 0,2-1-25 16,-1-3-2-16,0-1-17 0,0-1-2 0,1 0-17 16,0-3-3-16,2-1-19 15,-2-2 6-15,0-2-14 0,2-3 0 0,-2 0-12 0,-1 0-7 16,0-3-9-16,1 1 1 0,-2 1 0 0,-1 0-5 0,-1 2 4 16,-1 2 0-16,-1-1-1 0,1 2-13 15,-2 1-55-15,1 4-1 0,-5 2 21 0,8-3 13 16,-8 3 12-16,7 8 11 0,-1 2 0 0,-1 1 7 0,-2 5-2 15,3 1 13-15,-2 4 9 0,0 1 9 0,-1 2-5 16,0 0 11-16,-2 0 10 0,1-2-1 0,-4 0-7 16,2 3 2-16,-4-2-4 0,1-2 2 0,-2 0-1 15,-1-2 3-15,-1-2-4 0,0-1 19 0,-2-2 23 16,2-3 29-16,-1 0 25 0,-2-3 1 0,3-2-7 16,-3 1 6-16,2-4 4 0,-1-3-17 0,-2 0-10 15,3-2-15-15,-2-5-10 0,-3 0-11 0,3-4-22 16,0-2-16-16,3-1-7 0,-3-2-16 0,3-1-33 15,3-1-33-15,0 1-25 0,1-1-24 0,0 0-57 16,3-1-24-16,0 3 10 0,2 1-43 0,-1-1-27 16,-1 2-26-16,4 0-17 0,-2 1-69 0,1 2-21 15,1-2-425-15,-3 2-359 0</inkml:trace>
  <inkml:trace contextRef="#ctx0" brushRef="#br0" timeOffset="49308.65">15430 4856 207 0,'0'0'307'0,"-7"3"-55"0,1 2-22 0,2-1 14 0,0 3-14 15,-2-1-27-15,2 2-43 0,-2 1 5 16,2-2-21-16,0 2 18 0,0-1-31 0,-1-1-25 15,3 0 5-15,-1-1-20 0,0 0 2 0,0-1-18 0,2 0 33 16,-1-1 10-16,2-4 50 0,-4 6 35 16,4-6-28-16,0 0-38 0,0 0-28 0,0 0-23 0,3-5-14 15,1-1-16-15,2-2-13 0,2-5-9 16,1 1-9-16,3-4-7 0,-2-1-4 0,3 1-4 0,0-1 4 16,-1 2 18-16,-2-1 5 0,1 4 2 0,-1 0 5 15,0 1-18-15,-3 2-2 0,0 1-13 0,2 1 3 16,-1 1-16-16,-1 3 9 0,0 0-30 0,2 2 3 15,-1 1 0-15,1 1-32 0,2 2-16 0,-1 3-27 16,0 0-19-16,2 4-20 0,-2 0-66 0,1 2-19 16,-1 1-54-16,0 2-65 0,1 1-65 0,-1-2-411 15,-3 2-345-15</inkml:trace>
  <inkml:trace contextRef="#ctx0" brushRef="#br0" timeOffset="71406.69">11730 9603 171 0,'0'0'532'0,"0"0"-132"0,0 5-115 0,1 1-50 16,-1-1-27-16,0 4-39 0,2-1-28 0,-1 2 13 15,0 3-27-15,1-2-10 0,-1 5-10 0,-1-2-21 16,0 0-8-16,2 4-19 0,-2 0-1 0,0 0-28 16,1 1 8-16,-1-1-13 0,0-3 3 0,0 1-9 15,0 1 5-15,0-3-39 0,1 0 7 0,-1-2-43 16,0-1-37-16,0-2 1 0,0-1 0 0,0-1 21 0,0-7-119 15,0 7-117-15,0-7-98 0,0 0-162 0,0 0-77 16</inkml:trace>
  <inkml:trace contextRef="#ctx0" brushRef="#br0" timeOffset="71755.69">11665 9539 46 0,'-11'-6'421'0,"-1"2"-114"0,-2 2-59 0,-1 3-8 0,-2 3-19 16,-4 3-41-16,0 3 17 0,-5 4-28 0,2 3-12 15,-1 3-23-15,2 1-18 0,2 2-4 0,0 3-20 16,3 0-5-16,1 2 33 0,3-1-33 0,1 3-11 16,6-2-21-16,2-4 3 0,2 2-19 0,4-4 12 15,2 1-9-15,1 1 50 0,6 1-5 0,4-2-2 16,3-2-20-16,4-2 0 0,3-1-3 0,1-4 0 16,5-1-9-16,1-4 7 0,3-2-2 0,1-3-4 15,-4-3 12-15,6-3-1 0,-1-1-9 0,0-4 5 16,-3-2-7-16,1-4 18 0,-3-1-24 0,0-4 4 15,-3-1-11-15,-2-5 17 0,-4 3-8 0,1-5-5 0,-5-1-7 16,-3-1 2-16,-2 1-7 0,-3-2-12 0,-3 0 5 16,-4 4 2-16,-5-2-7 0,0 1-3 0,-4-2-4 15,-5 0-6-15,-3 4-8 0,-3-1 9 16,-3 3-10-16,0 2 8 0,-4 1-10 0,-1 3 8 0,-2 2 0 16,-1 3-72-16,1 3-51 0,2 2-63 0,-2 1-55 15,5 5-44-15,-1 0-51 0,2 0-106 0,3 4-46 16,-1 1-398-16,5 0-439 0</inkml:trace>
  <inkml:trace contextRef="#ctx0" brushRef="#br0" timeOffset="72523.7">12607 9532 443 0,'-4'-5'331'0,"0"3"-41"16,4 2-70-16,-13-2-12 0,6 2-29 0,-4 4 25 16,-2 4-18-16,-1-1-15 0,-1 5-33 0,-1 2 6 15,3 2-20-15,-1 0-24 0,3 1-13 0,1 0-21 16,5-2 38-16,0 1-19 0,5 1-26 0,0-2 0 16,3 2-24-16,1-1 8 0,3 0-22 0,5 0 14 15,0-1-21-15,1-1 15 0,4-1-19 0,0-2 16 0,-2-4-15 16,2 0 9-16,-3-3-12 0,2-1 13 0,-1-2-12 15,1-2 8-15,2-2-17 0,-1-2 12 16,-2-3-26-16,2-2-3 0,0-1 4 0,-3-1 1 0,-2 0 0 16,-2 1 3-16,-1 0-8 0,-3 0 8 0,0 3-11 15,-1 1 14-15,-2 1-20 0,-3 1 14 16,0 5 2-16,0-3-3 0,0 3 4 0,0 0-1 0,-8 3 3 16,3 2 0-16,1 1 3 0,1 1 0 0,2 2 2 15,-2-1 2-15,3 2-11 0,0 1 15 0,3-1-10 16,1-1 37-16,0 2 10 0,6 0 34 0,-1-2 1 15,3 0 11-15,1-1 17 0,0-2-3 0,-2-2-11 16,3 0 2-16,-3-2 7 0,-1-2-17 0,0-1-14 16,3-1-9-16,-3-3-15 0,-2 0-4 0,-1-4-4 15,0 1-7-15,-3-2-8 0,-1-2-1 0,-1 0-7 16,-4-1-4-16,1 2-4 0,-3-2-4 0,-1 1-3 16,-2 1-5-16,-1 0-7 0,-1 2-47 0,2 2-39 15,-4 2-30-15,3-1-31 0,-2 4-2 0,0-1-13 16,0 2-26-16,2 1-17 0,-1 1-36 0,-1 0-32 0,3 2-47 15,0-1-70-15,2 4-215 0,0-2-132 16</inkml:trace>
  <inkml:trace contextRef="#ctx0" brushRef="#br0" timeOffset="73038.47">13124 9647 431 0,'0'0'344'0,"10"2"-42"0,-10-2-16 16,8 7-34-16,-3-3-11 0,-1 1-5 0,0 3-45 16,-1-1-39-16,1 2-31 0,-1 1-40 0,1-2 73 15,-1 3-19-15,0-1-39 0,0-1-2 0,-2 0-37 16,2 0 4-16,-2-2-20 0,2 0 5 0,-3-1 6 16,2 1 78-16,-1-2 64 0,-1-5 71 0,1 6-6 15,-1-6-60-15,0 0-40 0,0 0-35 0,0 0-21 16,0 0-26-16,0-8-18 0,2 0-23 0,-1 0-17 15,2-3-12-15,1 0-6 0,3-1-1 0,0 0-5 16,0-1 0-16,2 3-2 0,-1-1-2 0,2 1 0 16,-1 1-1-16,-1 4-1 0,2-1 0 0,-2 3-2 15,1 0 5-15,-1 3 0 0,2 0 3 0,-3 3 6 0,2 0-1 16,-1 0 1-16,-1 2 8 0,-1 1-6 0,1 0 10 16,-2 1-8-16,1-1 2 0,-2-1-3 0,-1 2 5 15,1-3-1-15,-1 3 10 0,-1-3-7 16,0 0 26-16,-2-4 42 0,3 7 72 0,-3-7 39 0,4 4-17 15,-4-4-43-15,0 0-13 0,0 0-32 16,0 0-5-16,-2-6-31 0,2 6-1 0,1-9-25 0,0 3 0 16,2-1-22-16,1 1 6 0,2-2-14 0,0 2 10 15,1-1-14-15,0 1 7 0,1 2-13 0,-1 0 11 16,0 2-13-16,3 1 6 0,-10 1-38 0,16 3-4 16,-8-2-23-16,-1 3 22 0,2 1-50 0,-1 1 3 15,-1 2-43-15,0-1-28 0,-1 3-11 0,-2-2-20 16,3 1-23-16,-3 1-39 0,1-1-3 0,-1 0-23 15,-1-1-21-15,1 0 3 0,-1-2-32 0,-1-1 32 0,1 2-7 16,-3-7-62-16,7 5-221 0,-7-5-115 16</inkml:trace>
  <inkml:trace contextRef="#ctx0" brushRef="#br0" timeOffset="73404.89">13695 9676 9 0,'8'-6'463'0,"-1"1"-117"0,-1 2-80 15,1 1 25-15,-7 2-74 0,14 2 30 0,-8 1-21 16,-1 2-14-16,2 4-23 0,0 0-2 0,-1 2 34 15,0 3-36-15,-1 0-16 0,-1 0 21 0,2 1-36 0,-2 1-31 16,-1 0-22-16,1-1-7 0,-1-1 50 0,-3-1-13 16,3-1-32-16,-2-1-9 0,1-3-26 0,-1 2 17 15,-1-3 49-15,0-1 51 0,0-6-35 0,-3 8-33 16,3-8-16-16,-7 3-23 0,7-3-10 0,-10-5-25 16,6 0-16-16,-3-4-33 0,2-1-37 0,-1-6-2 15,0 0 5-15,2-1-5 0,3-2 0 16,1-2 2-16,1 0 1 0,2-3 6 0,1-1-35 0,5 2 8 15,0-2 8-15,3 4-4 0,0 4 12 0,1 1 0 16,0 1 11-16,-1 5 6 0,1 1 8 0,-2 4 2 16,2 1 4-16,-2 2 3 0,-2 2 4 0,1 0 3 15,-2 1-2-15,-1 1 7 0,0 2 5 0,-3 0 2 16,-1 2 3-16,-1-1 4 0,-2 2-2 0,-2-1 0 16,-1 0 2-16,-1 1 1 0,-2 1-2 0,-1-2 1 15,-1 1 1-15,-2-1-1 0,-1 1-2 0,-2-1-4 16,0-1-41-16,2 1-44 0,0-2-49 0,1 0-31 15,0-1-17-15,3 0-61 0,7-3-139 0,-11 1-64 0,11-1-455 16,-6-7-462-16</inkml:trace>
  <inkml:trace contextRef="#ctx0" brushRef="#br0" timeOffset="73579.39">13989 9439 297 0,'10'1'492'15,"-3"2"-32"-15,0 2-49 0,-1 2-74 0,-1 2 7 16,1 0-87-16,-2 3 23 0,0-1-53 0,2 3-39 15,-2 1-30-15,0 0-15 0,2 0-25 0,-2 3-16 16,-1-2-16-16,3 0-22 0,-2 1-2 0,-1-1-11 16,0-1-19-16,-1-1-73 0,1-1-80 0,-3 0-69 15,3-2-36-15,-3-1-67 0,0-3-3 0,3 1-52 16,-3-8-472-16,1 6-353 0</inkml:trace>
  <inkml:trace contextRef="#ctx0" brushRef="#br0" timeOffset="73970.45">14272 9635 61 0,'14'-5'417'0,"2"-1"-91"0,-1 1-19 16,1-3-51-16,-1 2-16 0,1-2-16 0,-2 1-34 0,-2-3-36 15,1 1-29-15,-2-1-28 0,-1 1-5 16,-3-1-7-16,0 3-21 0,-4-2-7 0,0 3-13 16,-2-1-8-16,-1 7-12 0,-5-7-5 0,5 7 3 15,-13-3 35-15,6 4-16 0,-4 3 7 0,-2 0-11 0,0 2 67 16,1 2-29-16,-1 2-3 0,2 1-24 0,1-1 2 15,0 1-16-15,3 1 7 0,1-2-7 0,2 1-2 16,1 0-4-16,3-1-4 0,0 0-1 0,3 0-6 16,3-1 6-16,1 0-5 0,1-2-8 15,2 1-60-15,1-3-45 0,-1 1-27 0,4-4-58 0,-1-1-38 16,3-1-25-16,2-3-72 0,0-2 4 0,3-1-7 16,0-3 86-16,-1 0 43 0,1-1 160 0,-1-1 64 15,-2 3 96-15,-2-1 56 0,-2 1 74 0,-1 3 30 16,-4 0-61-16,1-1-42 0,-3 3-60 0,0 1-13 15,-7 2 18-15,10 2-1 0,-10-2 2 0,3 6 6 16,-3-1-22-16,-1 1-22 0,-2 2-18 0,0 1-14 16,-3 1-7-16,2 2-17 0,-3 1 3 0,0 0-12 0,-1 0-40 15,-1 0-25-15,-1 0-75 0,-1-2-65 16,-2 0-68-16,2 0-75 0,-2-2-108 0,2-3-420 16,0-2-385-16</inkml:trace>
  <inkml:trace contextRef="#ctx0" brushRef="#br0" timeOffset="74125.34">14497 9652 157 0,'5'-3'574'0,"-5"3"-163"16,8-3-7-16,-8 3-27 0,10 1-21 0,-6 1-18 0,3 1-18 15,0 1-31-15,2 2-37 0,-1-1-43 16,1 2-7-16,2 2-43 0,0 1-22 0,-1 1-31 16,1 0-26-16,-1 0-52 0,-1-2-76 0,-1 2-80 0,-1-1-69 15,0-2-85-15,-3 0-96 0,2-2-134 0,-2-1-384 16,1-2-461-16</inkml:trace>
  <inkml:trace contextRef="#ctx0" brushRef="#br0" timeOffset="74290.75">14833 9611 24 0,'7'-3'656'0,"-2"0"-201"16,-5 3-35-16,10-2-54 0,-10 2 9 0,10 4-48 16,-3-2-34-16,-3 3-6 0,2 0-51 0,0 1-45 15,-1 1-35-15,0 0-29 0,-1 2-20 0,0 2-25 16,-1-3-53-16,-2 1-61 0,2-1-75 0,-3 0-40 0,0 0-65 15,0-1-70-15,-1-1-34 0,-1-1-102 0,2-5-408 16,-3 5-364-16</inkml:trace>
  <inkml:trace contextRef="#ctx0" brushRef="#br0" timeOffset="74404.77">14841 9557 200 0,'-3'-11'561'0,"-1"0"-126"15,1-1-95-15,-1 3-64 0,1 0-53 0,-1 0-36 0,3 2-46 16,-2 0-32-16,-1 0-30 0,-1 1-11 0,1 1-74 15,1 3-103-15,3 2-61 0,-8-6-119 0,8 6-356 16,-7-1-154-16</inkml:trace>
  <inkml:trace contextRef="#ctx0" brushRef="#br0" timeOffset="74618.8">15051 9372 60 0,'11'1'565'0,"-4"0"-87"0,2 2-23 15,1 2-61-15,0 0-9 0,1 4-56 0,0 1-13 16,0 0-43-16,3 3-44 0,-1 0-4 0,1 3-35 16,0 1-36-16,-1-2-13 0,-2 1-27 0,-1 0-23 15,0-2-17-15,-2 0-33 0,-2-1-74 0,1 0-55 16,-1-2-44-16,-2-3-43 0,-1 4-33 0,0-4-5 0,-2-2-75 16,-1 1-29-16,0-7-46 0,-3 7-73 15,3-7-282-15,-8 1-224 0</inkml:trace>
  <inkml:trace contextRef="#ctx0" brushRef="#br0" timeOffset="75087.21">15158 9574 50 0,'-7'-5'542'0,"3"2"-144"0,4 3-65 0,-7-3-97 16,7 3-32-16,-6-3-55 0,6 3 4 0,0 0 1 15,0 0-4-15,3-6-16 0,-3 6-24 0,14 0-7 16,-6 0-17-16,5 1 4 0,1-1-29 0,2 1 3 16,1 0-26-16,-2-1 6 0,2 0-19 0,4-1 6 15,-1 0-17-15,0 0 10 0,-3 0-10 0,-2 1 27 16,-1-1-9-16,0-1 53 0,-4 2 33 0,1-1 25 15,-1 1-16-15,-1-1-27 0,-9 1-28 0,12 0-21 16,-12 0-12-16,12 1-9 0,-12-1-8 0,5 4 3 16,-5-4 8-16,3 7 13 0,-3-7-10 0,3 6-5 15,-2-1-3-15,-1-5-6 0,2 9 1 0,-2-9-3 16,1 9 1-16,-1-9-4 0,3 6 5 0,-3-6-4 16,3 9 7-16,-3-9-2 0,5 5 1 0,-5-5 1 0,7 2-7 15,-7-2-2-15,13-2-39 0,-6 1-45 16,2-3-12-16,0 1 9 0,0-3 3 0,-1 1 13 15,2 2 1-15,-1-3 14 0,-1 3-4 0,-1 0 9 0,0 2-6 16,-7 1 13-16,14 0-7 0,-7 4 12 0,0 2 11 16,-1 3 48-16,-2 2 31 0,0 1 16 0,1 3 25 15,-4 3 21-15,3 0-2 0,-4 4 2 16,0-1-1-16,-1 3 0 0,-2 2-14 0,-1-1-9 0,-2-1-6 16,1-2-11-16,-4-3-19 0,-1 0-2 0,-2-1-10 15,-1-3-3-15,-3-3-8 0,1-4-11 0,-1-1 2 16,-1-2-4-16,2-4 3 0,0-4 0 0,-4 0 21 15,1-6 7-15,0-2-23 0,1-1 4 0,1-4-25 16,2 0-10-16,3-2-24 0,2 4-3 16,2-1-24-16,3 0-57 0,3 2-40 0,1 0-27 0,1 0-27 15,1 0-29-15,0 3-27 0,3-1-43 0,0 1-61 16,-1 1-92-16,2 1-66 0,1-1-484 0,0 3-591 16</inkml:trace>
  <inkml:trace contextRef="#ctx0" brushRef="#br0" timeOffset="76469.28">16150 9513 420 0,'0'0'432'0,"1"-5"-116"0,-1 5-13 16,0 0-62-16,7 1-10 0,-4 3 5 15,0 3-28-15,1-1-7 0,-1 4-15 0,0 1-18 16,-1 0-49-16,1-1-6 0,0 3-28 0,0 0-3 15,-2 0-20-15,2 0-5 0,0 1-9 0,-2-2-8 0,2 2-8 16,-1-1-4-16,-1-2-49 0,0 2-76 0,1-3-27 16,-1-1-76-16,-1-2-33 0,0 1-53 0,0-2-30 15,0-6-425-15,-1 6-248 0</inkml:trace>
  <inkml:trace contextRef="#ctx0" brushRef="#br0" timeOffset="76564.28">16053 9408 112 0,'-3'-7'258'0,"1"3"-119"0,2 4-86 0,-1-6-102 0,1 6-111 15,0 0 40-15</inkml:trace>
  <inkml:trace contextRef="#ctx0" brushRef="#br0" timeOffset="76853.28">16254 9521 168 0,'7'13'358'0,"-3"0"-87"15,3 0 29-15,-4-2-51 0,1 2-34 0,-1-2-38 16,0 2 14-16,0-2 5 0,-2 0-26 0,1-2-38 16,-1 0-28-16,0-1-15 0,1-2 18 0,-1-1 34 0,-1 2 46 15,0-7 59-15,2 9 59 0,-2-9-35 16,0 0-53-16,-2 6-38 0,2-6-46 0,0 0-26 16,0-7-24-16,0 7-16 0,3-10-16 0,0 3-15 0,1-2-8 15,2 0-24-15,1 0 10 0,0 0-13 0,1 1 8 16,-1 1-16-16,2 0 7 0,-1 1-10 0,2 0 4 15,-3 3-2-15,2 1 8 0,0 1-11 0,-2 0 14 16,2 2-4-16,-1 0-30 0,1 2-8 0,-1-1 4 16,-1 4-41-16,0 0-12 0,0 1-28 0,0-1-14 15,-1-1-59-15,1 4-5 0,-3-1-16 0,1-1-53 16,-3 3-31-16,1-4-40 0,0 3-32 0,-2-2-69 16,1 1-182-16,-2-3-130 0</inkml:trace>
  <inkml:trace contextRef="#ctx0" brushRef="#br0" timeOffset="78171.42">16941 9522 417 0,'10'0'411'0,"-1"1"-52"0,2 2-80 0,0 1-10 15,0 2-43-15,1-1-41 0,-1 2-33 0,-3 0-35 16,2 1-20-16,-3 2-22 0,-1-2-10 0,-2 1-9 15,-2 1-7-15,-4-2-4 0,1 1 15 0,-5-1 4 16,0 2-7-16,-1-2-9 0,0-2 9 0,-4 1-9 16,1-1-4-16,0-1-5 0,1 0-9 0,0-3-1 15,-1-1-6-15,3 0-8 0,7-1-7 0,-12-1-19 16,12 1-7-16,-6-5-22 0,6 5 8 0,1-7-13 0,4 3 11 16,0-2-1-16,5 2 8 0,1-2-8 15,3 1 3-15,3 0-3 0,0-2 4 0,4 2 2 16,0-1 8-16,3-1 5 0,0 1-2 0,0-1 11 15,2 2-1-15,0-3 10 0,3 1 10 0,-4-1 6 16,-1 1 18-16,0-1-10 0,-2 0 14 0,-2-1-16 16,1-1 11-16,-3 0-14 0,-1-1-2 0,0 0-8 15,-5 0 22-15,-3-2-15 0,0 1 9 0,-4 3-22 0,0-2 18 16,-2 0-4-16,-5 1 5 0,1 2-14 16,-5-1 7-16,0 2-17 0,-1 2 10 0,-2 2-15 15,-3 2 12-15,0 2-15 0,-2 2 12 0,-2 4-12 0,3-1 12 16,-1 4-16-16,0 0 19 0,0 2-6 0,3 1 21 15,2-1 7-15,2 2 32 0,2 0-18 0,2-3 30 16,0 2 10-16,3 1-1 0,4-1 20 0,3 0 8 16,3-1-10-16,1 0 21 0,6-1-11 0,3-2-6 15,0-1-19-15,1-1-13 0,-1-4-8 0,2 0-3 16,-1-2-9-16,3-2-13 0,3-5-6 0,0 1-13 16,2-5-14-16,-2-3-12 0,1-4-32 0,-2-2-2 15,-4-2-10-15,-1-3 11 0,-1 1 7 0,-3 0 5 16,-3-1 6-16,-3 5 6 0,-2 3 1 0,-4 1 3 15,0 3-2-15,-4 2-2 0,-1 4-2 0,-1 1 4 16,-4 2 2-16,5 3-1 0,-14 0 3 0,3 5-4 16,1 2 3-16,-1 2 0 0,-2 1 5 0,-1 5-1 15,3 0 2-15,-2 1-4 0,3 0 4 0,3-1 0 16,0 1 4-16,3-1 2 0,0-1 3 0,2-1 2 0,4 1 0 16,-1-1-2-16,5-2 6 0,1 2-1 15,3-5 0-15,2 3 0 0,0-3 1 0,3-3-2 16,-2-2-10-16,2 0 7 0,-1-3-3 0,3 0-28 15,2-4-23-15,-1 0-13 0,3-5-23 0,-1 1 18 0,-2-2-6 16,-1-3 26-16,-1 2-4 0,-5 1 20 16,0 1-5-16,-4-1 13 0,0 3-12 0,-3 0 15 0,-4 2-19 15,0 5 23-15,-2-6-7 0,2 6 15 16,-9-2-17-16,9 2 19 0,-13 5-13 0,8-2 12 0,-2 2-8 16,1 0 16-16,-1 2-17 0,4-1 18 0,-1 1-11 15,0-1 15-15,1 2-11 0,2-1 14 0,-1-1-12 16,4-1 16-16,0 2-15 0,1-1 14 0,3-4-13 15,-1 4-7-15,4-5-50 0,-1 1-1 0,1-1-11 16,1-1 24-16,1 0-3 0,-1-1 15 0,0 0-10 16,-2 0 17-16,2 1-8 0,-3-1 11 0,-7 1-7 15,14 0 13-15,-14 0-8 0,14 2 20 0,-7 0-2 16,-1 0 25-16,-1 0-7 0,1 1 17 0,0 0-17 16,-1-1 13-16,1 1-3 0,-6-3 25 0,7 4-10 15,-7-4 31-15,10 4-1 0,-10-4 8 0,8 0-24 16,-8 0 2-16,12 0-16 0,-7-3-2 0,1 0-11 15,-2 0 4-15,0-2-15 0,1-2 2 0,-1-2-24 16,-1 0-5-16,-2-4-44 0,2-1 11 0,0-4-8 16,-2-1 30-16,2 1-12 0,-2-1 33 0,2 0 52 15,-3 5 29-15,3 2 36 0,-2 0-16 0,1 2-26 16,-1 2-24-16,-1 2-11 0,0 6-6 0,2-6 2 16,-2 6 28-16,0 0-5 0,2 9 14 0,0-1 8 15,-1 0-16-15,1 3 0 0,-1 3-17 0,-1-1-1 0,3 2-10 16,-2 0 4-16,-1 0-10 0,0 1-8 15,0-1 7-15,-1 0-4 0,1-1-63 0,-3 1-46 0,3-3-14 16,-3 0-37-16,2 0-32 0,-1-3 3 0,0-2 35 16,0 1-37-16,-1-3-26 0,3-5-35 0,-1 6 4 15,1-6-26-15,0 0 11 0,0 0-8 16,7-6 47-16,-3 3 39 0,3-1 35 0,3-2 40 0,0 1 48 16,1 1 26-16,2-2 16 0,0 2 19 0,1 1 14 15,0 0 21-15,0 0-31 0,-1 2 23 0,1 1-12 16,-2 0 23-16,2 1-22 0,-2-1 16 0,-1 3-29 15,0 0 24-15,-2 0-28 0,-1 1-14 0,-1 0-100 16,-1 1-58-16,-1 0-179 0,-2-2-146 0,0 2 38 16</inkml:trace>
  <inkml:trace contextRef="#ctx0" brushRef="#br0" timeOffset="78321.42">18365 9373 67 0,'0'-5'267'0,"-1"1"-76"0,1 4-68 15,-4-8-99-15,4 8-57 0,-6-4-170 0,6 4 61 16</inkml:trace>
  <inkml:trace contextRef="#ctx0" brushRef="#br0" timeOffset="78789.53">18396 9441 294 0,'6'7'318'0,"-6"-7"-21"0,1 7 7 0,-1-1-45 15,-1 0-50-15,0 2-26 0,-1-1-50 0,-1 2-5 16,0-1-7-16,2 2-7 0,0 1 25 0,-1-2-28 15,2 1-5-15,0-1-1 0,2 1 20 0,-1-1-3 16,3 1-4-16,1 0 10 0,0-3 8 0,1 0-17 16,1 0-6-16,0-1-11 0,0-3-2 0,1-1-11 15,-1 0-14-15,3-1 6 0,-10-1-6 0,17-2-11 16,-10-1-8-16,2 0-21 0,-1-3-3 0,-1-1-7 16,-1-1-4-16,-2 0-6 0,0-1 2 0,-1 0-11 15,-3 2 1-15,0-3-8 0,-1 1-21 0,-5 1-50 0,3-2-40 16,-4 4-61-16,0-2-21 0,-3 1-42 0,3 1-64 15,-3 1-39-15,3 2-70 0,0-2-420 16,0 3-365-16</inkml:trace>
  <inkml:trace contextRef="#ctx0" brushRef="#br0" timeOffset="79270.53">18582 9437 498 0,'9'4'461'0,"-1"3"-68"0,-1-1-30 0,0 2-54 0,0-1 14 16,-1 3-68-16,0 0-21 0,-1-1-15 0,-1 1-32 15,-1-1-33-15,0 0-28 0,1 1-23 0,-2-2-17 16,-1 0-19-16,3 0-11 0,-4-2-9 0,3-1-2 16,-3 1-4-16,2-2 82 0,-2-4 78 0,2 7-36 15,-2-7-38-15,0 0-25 0,0 0-21 0,13-1-19 16,-7-5-10-16,2 1-19 0,1-3 1 0,0 2-15 16,3-3 1-16,0 2-9 0,0-2 4 0,-1 3-14 15,-1 0 9-15,-2 1-21 0,-1 2 6 0,2-1-6 16,-2 3 11-16,-7 1-15 0,12 1 11 0,-6 2-5 15,1 1 12-15,-1-1-8 0,-1 2 6 0,0 2-7 16,-1-2 10-16,0 2 2 0,0 0-2 0,-1 1-4 16,1-2-14-16,1 1-13 0,-1-1-5 0,-1 1-14 15,-1-2-1-15,3 0 13 0,-4-1 11 0,3 0 2 16,-4-4 4-16,10 3 1 0,-10-3-22 0,10 0-15 16,-10 0-17-16,11-4-26 0,-5-1-23 0,1-3-34 15,-1 0 0-15,-1-1 1 0,1 0 38 0,-2-2 14 16,2 2 28-16,-2-1-1 0,-1 2 32 0,0 1 3 15,-1 1 13-15,1 0-12 0,-3 6 19 0,3-8-10 16,-3 8 18-16,0 0-10 0,0 0 18 0,0 0-18 16,-1 8 11-16,-1-4 0 0,2 3 10 0,0-1-3 0,-1 4 30 15,-1-2-12-15,2 1 30 0,-2 1-3 16,0 1 33-16,-1 0-24 0,0-1 4 0,1 0-11 16,-1-1-5-16,0-2 9 0,-3 1-2 0,2-1-8 15,-4 0-3-15,-1-1-7 0,-1-1-4 0,-1 0-37 0,0-2-67 16,-2 0-54-16,1-1-72 0,-4 0-81 0,3-1-67 15,-1-1-529-15,-3-3-441 0</inkml:trace>
  <inkml:trace contextRef="#ctx0" brushRef="#br0" timeOffset="79666.06">19154 9320 207 0,'-6'7'177'0,"2"-1"-52"0,1 1-3 16,1-2-15-16,-1 2-23 0,0-2-13 0,0 3-12 0,0-3-6 15,2 3-12-15,0-2-2 0,-1 1-7 0,2-1-51 16,-1 0-77-16,-1-1-66 0,2-5-101 0,0 8 81 16</inkml:trace>
  <inkml:trace contextRef="#ctx0" brushRef="#br0" timeOffset="80168.63">19134 9342 220 0,'0'0'419'16,"3"4"-91"-16,-1 2-16 0,0 1-26 0,-2 3-3 16,3 3-13-16,-1 0-54 0,-1 3 6 0,3 1-15 15,-1 3-2-15,1-2-13 0,-1-1-21 0,1 2-22 16,-1-1-27-16,0-1-22 0,0-1-20 0,-2-1-14 16,2-2-9-16,-3 0-9 0,1 0-9 0,1-4-5 15,-1 0 3-15,-1-1 4 0,2-2 66 0,-2 1 22 16,-2-4-30-16,2-3-17 0,-3 5-15 0,3-5-25 15,0 0-35-15,-2-5-20 0,2 5-47 0,0-9-41 16,1 2-16-16,2-1-2 0,1-2 28 0,0 1-1 16,2-2 18-16,0 3-2 0,-1 1 20 0,1 1-6 0,-1 0 21 15,3 4-8-15,-8 2 26 0,11-3-6 16,-11 3 20-16,14 2-8 0,-7 0 31 0,0 2 0 16,1 0 16-16,-2 1-14 0,4 0 4 0,-2 2-6 15,-1-4 6-15,3 4-12 0,-3-1 13 0,3 0-7 0,-1-3 9 16,-1 2-9-16,2-2 11 0,-2 0-5 0,2-2 3 15,0 0-5-15,-1-1 0 0,0-1-7 16,1-3 2-16,0 1-38 0,0 0 14 0,-2-2-6 16,2-1 12-16,0-1-15 0,-1 0 12 0,-1 2 20 0,-2 0 26 15,1 0 27-15,-2 1-9 0,0 0-17 0,0 0-12 16,-5 4-18-16,7-4 0 0,-7 4-2 16,7-1-1-16,-7 1 0 0,0 0 0 0,7 4 2 0,-7-4 0 15,2 5 2-15,-2-5-1 0,1 9-16 16,-1-4-68-16,0-5-51 0,0 10-16 0,0-4-42 0,-3-2-39 15,3-4-17-15,-2 9-54 0,0-4-1 0,2-5-46 16,-7 6-6-16,7-6-248 0,-6 4-108 0</inkml:trace>
  <inkml:trace contextRef="#ctx0" brushRef="#br0" timeOffset="80267.63">19457 9522 176 0,'-1'-12'402'0,"-1"1"-100"0,2 3-53 15,0-1 11-15,0-1-74 0,2 2-21 0,-1-1-53 16,0 2-73-16,-1-1-99 0,3 2-85 0,0-1-107 15,1 2-201-15,0 1 73 0</inkml:trace>
  <inkml:trace contextRef="#ctx0" brushRef="#br0" timeOffset="80619.63">19620 9445 259 0,'6'10'467'0,"0"1"-59"16,-1-1-42-16,1 4-11 0,-2 1-43 0,3 0 14 15,-3 1-49-15,2-2 6 0,-2 2-28 0,-1-1-36 16,1 2 8-16,-1-1-34 0,1-4-32 0,-1 1-34 15,-1-1-22-15,0-1-25 0,-2 0-15 0,2-4-8 16,-1 2 17-16,-1-4 51 0,2 2 59 0,-2-7 20 16,-3 7-53-16,3-7-20 0,-7 3-32 0,7-3 7 15,-10-3-24-15,4 0-2 0,1-3-45 0,-1-4-12 16,2-1-57-16,-2-5-44 0,6-3-7 0,0-2-21 16,3-3 1-16,3-6 27 0,2 1 13 0,3 2 9 15,1 1 4-15,2 3-6 0,1 1 4 0,3 4 4 0,-1 5 6 16,0 2 2-16,0 3 2 0,-3 3 0 0,0 2 11 15,0 2-3-15,-2 1 9 0,-1 1-1 16,-1 3 16-16,-2 1-8 0,-1 0 12 0,-1 2-5 16,-2 0 11-16,-4 0-4 0,0 1 10 0,-3 0-8 15,-2 0 8-15,-2 1-9 0,-2 1 12 0,-1-3-11 0,-2 2-5 16,-1-1-61-16,-1 0-58 0,-2-2-71 16,2 2-54-16,0-3-60 0,-1 1-114 0,2-1-73 0,0-2-403 15,2 1-464-15</inkml:trace>
  <inkml:trace contextRef="#ctx0" brushRef="#br0" timeOffset="82854.77">20512 9059 28 0,'0'0'338'0,"0"0"-68"16,0 0-52-16,0 0-3 0,0 0-47 0,4-3-7 16,-4 3-55-16,0 0-3 0,0 0-43 0,0 0 10 15,0 0-36-15,0 0 11 0,10 0-30 0,-10 0 16 16,4 2-29-16,-4-2 22 0,7 4-25 0,-7-4 22 16,7 5-25-16,-1-1 24 0,-2 0-30 0,0 1 29 15,2 1-30-15,-2-1 23 0,0 1-21 0,2 3 27 16,0 1-30-16,-2 2 22 0,0 0-19 0,-1 3 22 15,3 1-6-15,-5 2-2 0,3 2-3 0,-1 2-1 16,-1 3-5-16,0-2 5 0,-2 0-1 0,2 0 7 16,-1-2 15-16,-1 0 13 0,2-1-2 0,-1 1 13 15,0-2 23-15,-1 1-28 0,2-3 7 0,-2-1-26 16,1-1 27-16,-1-1-15 0,0 0 5 0,2-1-16 16,-2 0 6-16,1-2-15 0,-1-2 14 0,0 2-14 15,0-2 38-15,1-1-4 0,-1 0-7 0,0-1-6 16,0 0-9-16,0-2-2 0,0 0 5 0,0-5 14 15,0 9-5-15,0-9 28 0,0 9-9 0,0-9 18 16,3 6 1-16,3-3 18 0,2 0-30 0,6-1 9 0,6-1-23 16,3 2 3-16,6-3-1 0,9 0 7 0,5 0-13 15,4 0 3-15,11 0-9 0,6-2 5 16,3 1-9-16,6 0-4 0,2-1-7 0,1 0 4 16,4 1-3-16,2-2-3 0,3 2-11 0,13 0 7 0,-15-1-6 15,-1 2 8-15,-2-1-15 0,-2-1 13 0,-2 0-12 16,-3 1 2-16,0 0-5 0,-4-2 4 0,-4 2-6 15,-3-1 3-15,-1 1-1 0,-12 0 10 16,-5-1 6-16,-5 1 11 0,-8-1 14 0,-1 1 16 0,-8 1-7 16,-2-3-3-16,-3 3-17 0,-2 0-4 0,-2-1-11 15,-2 1-4-15,-11 0-6 0,16 0-1 0,-16 0-45 16,0 0-59-16,4 4-79 0,-4-4-32 0,-10 6-63 16,3-4-117-16,-3 4-84 0,-3-1-408 0,-1 0-434 15</inkml:trace>
  <inkml:trace contextRef="#ctx0" brushRef="#br0" timeOffset="86303.43">20826 9592 63 0,'0'0'242'0,"0"0"-58"16,4-7-37-16,-4 7-35 0,3-4-13 0,-3 4-18 16,4-5-4-16,-4 5-10 0,3-7 0 0,-3 7-3 15,4-3-10-15,-4 3-12 0,5-6-8 0,-5 6-1 16,4-7 5-16,-4 7 13 0,5-6 4 0,-5 6-12 16,6-6-8-16,-6 6 13 0,4-6 15 0,-4 6-13 15,7-8-8-15,-7 8 14 0,6-5 13 0,-3 1-12 16,-3 4-13-16,5-6-5 0,-2 2-7 0,0 0-11 15,3-1-2-15,-2 2-2 0,0 0-1 0,0-1 0 16,1 0-10-16,0 0-1 0,-1 0 2 0,2-1 0 16,0 2 0-16,-1 0 2 0,0-1-2 0,0 0-3 15,1 1 4-15,-2 1 0 0,-4 2 1 0,7-5 6 16,-1 2 7-16,-6 3-11 0,8-5 2 0,-4 2-5 16,-4 3-16-16,10-5 18 0,-6 2-17 0,2 1 18 15,0-1 0-15,-1 0-17 0,1 2 16 0,-6 1 6 16,10-6-15-16,-4 3 18 0,-1 2-10 0,2-2 20 15,-1 1-19-15,1-1 20 0,-3 0-13 0,3 1 12 16,0-1-8-16,-3 1 4 0,2-1-10 0,1 1 8 16,-7 2-6-16,10-4 5 0,-4 2-9 0,-1 0 5 15,1-1-11-15,-1 0 7 0,1 0-5 0,1 1-3 16,-1 1-3-16,-1-2 11 0,1 0 1 0,1 1 7 16,0-1-1-16,0 0-3 0,-1 1-7 0,-1-1-1 15,1 1 7-15,0-1-17 0,-1 2 7 0,-5 1-3 16,12-4 1-16,-12 4 3 0,11-3 2 0,-11 3-8 15,11-3 11-15,-5 0-6 0,-6 3 13 0,11-2-5 16,-5 1 8-16,-6 1-15 0,12-4 12 0,-5 2-4 16,0 1 3-16,2-2-8 0,-2 2 12 0,0 0-18 15,0-2 13-15,1 2-11 0,2-1 12 0,-3-1-3 16,3 0 12-16,-1 2-13 0,-1-2 8 0,2 2-13 16,-3-1 13-16,4-1-11 0,-2 0 16 0,-1 1-15 15,2-1 8-15,-1 2-14 0,-1-2 9 0,-1 0-11 16,4 0 10-16,-2 2-14 0,-1-2 9 0,2 1-14 15,0 0 15-15,0-1-18 0,0 2 17 0,1-1-14 16,-1-1 16-16,0 2-19 0,2-2 18 0,-2 1-16 16,0 0 12-16,3 0-15 0,-2 1 17 0,0-1-18 15,2 0 13-15,-3 1-10 0,1-1 13 0,0 2-19 16,-1-3 20-16,0 3-16 0,3-2 9 0,-3 1-4 16,2-2 18-16,-2 3-19 0,1-1 11 0,1-1-11 15,0 1 14-15,2-1-15 0,-1 1 20 0,1-1 4 16,0 1 7-16,0 1-19 0,-1-3 18 0,1 3-22 15,2-1 13-15,-1 0-15 0,-1 1 11 0,3-3-6 16,0 3 22-16,-3-1-20 0,4 0 9 0,-2 0-15 16,1 0 11-16,-2 0-15 0,2 0 14 0,0-1-13 15,-1 2 15-15,-1-1-19 0,3 0 18 0,-1 1-11 16,0-1 22-16,0-1-9 0,3 2 17 0,-2-1-18 16,2 0 11-16,0 0-15 0,-1 0 5 0,1 0-11 15,0 1 7-15,-1-1-10 0,3 1 7 0,-3 0-6 16,2 0 9-16,1 0-18 0,0 0 15 0,-1 1-8 15,3 0 9-15,-1 0-12 0,2 1 10 0,3-1-14 16,0 1 15-16,1 0-13 0,-1 1 9 0,-2-1-13 16,3 1 14-16,-1 1-10 0,-1-3 9 0,-1 3-8 15,1-1 7-15,-3 0-16 0,1 0 14 0,-3-1-11 16,-1 2 14-16,-2 0-12 0,1-2 3 0,-2 1 1 16,-1 0-6-16,-3-1 6 0,2 0 4 0,-2 0-1 15,-1 0-1-15,-1 0 2 0,-2-2 4 0,0 3-2 16,0-3-5-16,-2 2 13 0,-8-2 23 0,13 1 4 15,-13-1-6-15,11 2-4 0,-11-2-6 0,10 1-3 0,-10-1-16 16,7 0-91-16,-7 0-102 0,0 0-92 16,7 3-156-16,-7-3-470 0,-7 4-474 0</inkml:trace>
  <inkml:trace contextRef="#ctx0" brushRef="#br0" timeOffset="96402.33">20858 9622 245 0,'0'0'207'0,"0"0"-28"0,0 0-37 15,0 0-13-15,0 0-2 0,0 0-14 0,0 0-23 16,0 0-18-16,6-1 0 0,-6 1-3 0,0 0 15 16,0 0 2-16,0 0 2 0,0 0-8 0,0 0-4 15,3-4-9-15,-3 4-7 0,0 0-2 0,0 0-17 16,0 0 16-16,0 0-14 0,1-6-2 0,-1 6-6 0,0 0 11 15,0 0-23-15,0 0 16 0,0 0-20 16,0-4 15-16,0 4-17 0,0 0 10 0,0 0-19 0,2-6 11 16,-2 6-18-16,0 0 18 0,1-6-18 15,-1 6 20-15,0 0 13 0,3-3 9 0,-3 3-7 16,0 0-2-16,1-7 5 0,-1 7-6 0,3-5-7 0,-3 5 0 16,0-5-5-16,0 5-4 0,2-6-5 15,-2 6-3-15,1-4-3 0,-1 4 0 0,1-7 13 16,-1 7 1-16,0-8 4 0,0 8-6 0,2-6-2 15,-2 6-12-15,1-8 59 0,-1 8-22 0,0-10 2 16,2 6-19-16,-2 4 5 0,2-10-17 0,-2 5 10 0,2-1-17 16,-1 1 9-16,2 0-16 0,-3-1 16 0,4 0-19 15,-1-1 17-15,-2 2-17 0,4-1 12 16,-2 0-16-16,1 0 14 0,0-1-13 0,0 2 12 16,2-1-8-16,-2-1 8 0,2 1-4 0,-1 1 7 0,1-1-14 15,0-1 14-15,-1 1-14 0,2-1 14 0,0 1-14 16,0-2 14-16,0 2-13 0,-1-2 11 0,2 1-9 15,1-2 13-15,-1 2-16 0,1-1 14 0,-1 0-13 16,1 0 10-16,-1 0-9 0,1 0 10 16,-1-1-13-16,3-1 16 0,1 1-18 0,-3-2 19 15,3 3 6-15,-2 0 27 0,-2-2-1 0,2 3-7 0,-2-2-7 16,2 2-3-16,-1-2-7 0,-1 1-7 0,2 1-14 16,0-3 19-16,1 2-20 0,-1-1 16 15,0 0-18-15,1 0 14 0,-1 0-17 0,1-1 19 16,1 1-16-16,0 0 13 0,1-2-13 0,0 3 15 0,-1-2-15 15,2 1 12-15,-1 0-10 0,1 0 11 0,-1 0-7 16,-2 1 26-16,3-2-14 0,-1 2 26 0,-1 0-9 16,3 0 6-16,-3 0-14 0,1-1 9 15,-2 1-17-15,2 1 9 0,-2-1-2 0,2 0 10 16,-2 0-24-16,2-1 18 0,-1 2-15 0,1-1 10 0,0-1-13 16,-2 0 6-16,3 0-10 0,0 0 9 0,0 1-3 15,-1 0 26-15,-2 0-7 0,3 0-3 0,-1-1-7 16,0 1 1-16,-1-1-7 0,1 1 2 0,0 2-2 15,-1-3-1-15,1 2-5 0,-2-1 4 16,3 1-5-16,-2 0 0 0,0 0 0 0,1-1 1 0,0 2-4 16,-2-2 7-16,0 3-6 0,-1-1 0 0,1-1-2 15,2 1 0-15,1-1-1 0,0 2 4 0,0-2 0 16,0 0-2-16,-1 1-3 0,3 0 6 0,-4 1 6 16,-2 0 24-16,3 1-3 0,-2-1-9 15,2 0-4-15,-1 0-3 0,1 0-2 0,1-1-5 16,-1 1 0-16,-2 0 1 0,3 0-4 0,-1 1 3 15,1-1-6-15,-1 0 2 0,-1 1-3 0,4-2 0 16,-1 2 3-16,-1-1 1 0,2 0 0 0,-1 0-1 16,1 0 0-16,-1-1 0 0,2 3-1 0,-3-2-1 15,3-1 2-15,0 2-1 0,-1-1 26 0,1-1-4 0,-2 3-5 16,2-2-10-16,0-1 5 0,0 1-3 0,0 0 1 16,-2 0 3-16,2 1 10 0,0-3-3 0,-3 3-1 15,4-1-4-15,-4-1 0 0,3 1-6 0,0-2-1 16,0 3 3-16,-1-3 17 0,1 1-7 0,-2 1-1 15,2-3-11-15,0 3 2 0,-2-1-8 16,2 0 8-16,-3 0-12 0,2 0 5 0,-2 1 0 0,-1 0 8 16,-1-1-12-16,-1 2 11 0,2-1-13 0,0 0 9 15,-2 1-10-15,0-1 10 0,1 1-8 0,-2-1 7 16,-1 2-9-16,1-2 8 0,-3 1-9 0,3 1 8 16,-3-1-7-16,2 1 3 0,-2 0-3 15,-2 1 1-15,2 1-3 0,-2-2 3 0,-5 3-59 16,8-4-73-16,-8 4-102 0,7-1 13 0,-7 1-3 0,0 0-68 15,1 6-124-15,-5-1-554 0,-3 1-561 0</inkml:trace>
  <inkml:trace contextRef="#ctx0" brushRef="#br0" timeOffset="97701.84">20850 9575 108 0,'0'0'411'0,"0"0"-92"0,0 0-72 0,0 0-53 16,-6-2-47-16,6 2 25 0,0 0 3 0,0-6-21 15,0 6 3-15,0 0-45 0,0-7-10 0,0 7-33 16,0-7-4-16,0 7 55 0,3-6-22 0,-3 6-7 16,0-8-27-16,0 8-10 0,3-9-13 0,-2 4-5 15,-1 5-10-15,2-9 15 0,-1 2-19 0,1 3 4 16,0-2-18-16,0 0 11 0,1-1-8 0,-2 1 5 16,3-2-13-16,-1 2 31 0,0-2-16 0,0 0 3 15,0-1-10-15,1-1 8 0,0 0-15 0,-1-1 25 16,1-2-19-16,0 2 17 0,-1-3-22 0,4-2 11 15,-3 1-13-15,2-1 12 0,-2 0 2 0,2-1 0 16,-2-1 1-16,3 0-4 0,0-2-5 0,0 0-3 16,0 0-19-16,0 0 24 0,0 1 13 0,0-1 11 15,0 0-22-15,2 0 12 0,-1-1-19 0,-1 2 14 16,2-1-21-16,-1 0 14 0,1 0-1 0,-1 0 12 16,2 1-18-16,1 0 9 0,-2-1-10 0,2 2 8 15,-1-3-14-15,1 2 11 0,3-2-14 0,0 2 24 16,-1 2-4-16,0-1 7 0,1 1-10 0,3-3 2 15,-2 4-12-15,-1 1 9 0,3 0-5 0,0 1 1 16,0-1-8-16,1 1 8 0,-1 1-3 0,0-1 9 16,3 1-1-16,-2 2-10 0,5-5 8 15,-1 2-10-15,2 1 6 0,0-2-10 0,-1 2 11 0,1-1-12 16,-2 0 8-16,3 1-6 0,1-1 6 16,-1 0 4-16,0-1 9 0,2 1-18 0,-1 0 10 15,0 0-7-15,0 0 7 0,-1 0 15 0,0 1 0 0,-1 0-11 16,2-1-1-16,-2 2-1 0,0-2 1 0,0 2-5 15,-2-1 21-15,2 1-3 0,1-1-5 0,-1 0-4 16,3 0-3-16,-2-1-5 0,2 1-2 0,1 0 0 16,2 0 15-16,-2 1 0 0,2 0-5 0,1 1-4 15,1-1-1-15,0 2-3 0,4-2-4 0,-3 3 15 16,3-1-5-16,-2 1-2 0,-1 1-5 0,1-2 1 16,0 3-5-16,-2 0 0 0,-1 1 1 0,0-1-2 15,-4 1 5-15,-2 1-5 0,2 0-1 0,-3 0 0 16,0-1 0-16,-3 3 2 0,-1 0-2 0,0-2-1 15,-1 2 2-15,-2 0 1 0,2-1-7 0,-4-1 6 16,1 2 2-16,-4 2 1 0,2-1 0 0,-4-1 0 16,0 0-1-16,-2 1-39 0,1 0-25 0,-1 0-68 15,-8 2-65-15,10-1-102 0,-10 1-78 0,0 0-25 16,9 1-481-16,-9-1-435 0</inkml:trace>
  <inkml:trace contextRef="#ctx0" brushRef="#br0" timeOffset="98688.24">20371 8296 26 0,'0'-6'344'0,"0"6"-90"0,0-8-61 0,0 8-43 16,3-7-36-16,-3 7-31 0,1-4-17 0,-1 4-20 15,0 0-11-15,0 0-13 0,10 1 0 0,-10-1 16 16,7 10-3-16,-3-4-4 0,1 5-3 0,-1-1 3 16,0 3-3-16,0 1-18 0,-1 4 47 0,0-1-27 15,-2 1 16-15,2 1-28 0,-3 2 4 0,0 2-2 16,0 1 24-16,0 1 52 0,-3 1 3 0,2 0-34 15,-2 0 4-15,0 1-28 0,-1 0 9 0,3-1-18 16,-4-1 15-16,3 2-20 0,-3-3 52 0,3 0-28 16,-1 0-2-16,1-4-18 0,0 0 4 0,0-1-13 15,1 0 2-15,-1-1-8 0,2 0 12 0,-1-1-2 16,1-2-1-16,0 0-4 0,0 1-5 0,1-2-3 16,-1 2 1-16,0-3-2 0,2 1-4 0,-1 0-4 15,-1-1 5-15,2 1-5 0,-1-1 1 0,0-1 0 16,1 0 0-16,-1 0-2 0,1-1 2 0,-1 1 1 15,0 0-6-15,1-3 3 0,-1 1-1 0,-1 0-2 16,2 0 6-16,-1-1-7 0,-1 0 6 0,0 2-2 16,1-1-3-16,1-1 1 0,-2 0 2 0,0 0-9 15,0 0 6-15,0 1 0 0,0-2 4 0,0 2-3 16,0-2 2-16,0 1-2 0,1 0 5 0,-1 0-11 16,0-1 6-16,0-1-7 0,2 0 10 0,-1-1-2 15,-1 0-5-15,0-2 3 0,0 2 8 0,0-6 1 16,3 7 3-16,-3-7 1 0,1 8 8 0,-1-8-10 15,0 0-1-15,0 5 1 0,0-5-11 0,0 0-36 16,3-5-55-16,-3 5-44 0,2-8-76 0,-2 8-19 16,1-11-186-16,-1 4-157 0,1-2-88 0</inkml:trace>
  <inkml:trace contextRef="#ctx0" brushRef="#br0" timeOffset="99517.35">20433 8491 35 0,'1'-10'347'0,"1"3"-108"0,-2 2-71 15,0 5-42-15,1-7-36 0,-1 7-13 16,0 0-14-16,0 0-8 0,3 7-33 0,0 0 43 15,-2 4-17-15,2 2 2 0,1 5 72 0,-1 4-43 16,1 4 14-16,-1 1 23 0,0 6-2 0,-2 1-36 16,2 0 22-16,-3 0-9 0,2 0 2 0,-2-5-32 0,0-2-3 15,0 3-12-15,-2-3 16 0,2-1-12 16,-1-2-12-16,-2-5-4 0,3 0-5 0,-1-1-3 16,-1-4 0-16,1-1-1 0,-1-2 27 0,2 0 47 15,0-3 47-15,-1 0 64 0,0-1 0 0,-1-2-43 0,2-5-36 16,-5 4-22-16,5-4-28 0,-8-3-14 0,4-2-84 15,0-3-48-15,-2-3-18 0,2-5-53 16,0-5-2-16,-2-3-31 0,2-8-19 0,1-3 10 16,2-1-4-16,-2-1 54 0,3 0 20 0,-1-1 8 15,1 3 38-15,0 0-9 0,0 1 29 0,1 5-14 0,-1 3 66 16,1 1-15-16,2 1 23 0,-3 5 2 0,3 0 17 16,-3 3-17-16,3 2 7 0,-2 1-15 0,-1 1 11 15,2 3-16-15,-1 0 5 0,-1 2-29 16,3 1 20-16,-3 6-19 0,4-6 20 0,-4 6-18 15,0 0 19-15,7 4-11 0,-4 1 18 0,1 3-15 0,-1 1 15 16,-2 3-17-16,2 2 4 0,-1 4 1 0,-1 1 5 16,-1 3 58-16,2 4-15 0,-2 1 1 15,0 2-7-15,0-1-7 0,-2 1-9 0,2 0 38 0,0 0 3 16,0-1-18-16,0-2 7 0,0 1-15 16,-1-3 0-16,1-1-19 0,-2-2 5 0,2-2-14 15,0 0 11-15,0-3-2 0,0-1-7 0,0-2-2 0,-1 0-2 16,1-3 3-16,0-1 5 0,-2 0 68 0,2-2 71 15,-1-1 38-15,1-6-38 0,0 8-32 0,0-8-25 16,0 0-19-16,-3-4-22 0,-1-2-37 16,4-2-61-16,-3-6-53 0,3-5-17 0,-3-5-39 0,3-3 2 15,-1-7-18-15,0-1 7 0,2 0 7 0,-1-1 25 16,1 2 20-16,1 2 11 0,-1 5 18 0,-1 0 16 16,3 3 26-16,-3 3-10 0,0 2 22 15,1 5-6-15,1-1 19 0,-1 3-20 0,-1 2 9 16,2 2-10-16,-1 3 6 0,-1 0-1 0,0 5 18 0,0 0-14 15,7 2 25-15,-4 4-19 0,0 3 9 0,0 2 9 16,-1 6 48-16,1 2-14 0,0 5 0 0,1 2-11 16,-1 6 6-16,3 0 48 0,-2 1-21 15,0 0-1-15,0 0-10 0,1 0 24 0,-1-1-25 0,0 0 4 16,-1 0-5-16,-2-5-6 0,2 0-4 0,-2 2 6 16,2-2 9-16,-1 1 5 0,-1-2-23 0,-1 1 3 15,2 2-17-15,-1-2 13 0,-1 0-21 0,0-1 10 16,0 1-18-16,1-3 14 0,-2 0-1116 0</inkml:trace>
  <inkml:trace contextRef="#ctx0" brushRef="#br0" timeOffset="100552.07">20449 8759 220 0,'0'-7'214'0,"0"0"-17"16,1 2-63-16,-1 5-10 0,0-8-63 0,0 8 11 15,0 0-18-15,0 0-10 0,0 0-5 0,0 0 17 16,4 8 33-16,-4 3-15 0,4 2-22 0,-2 3-5 15,1 4 83-15,-1 4-42 0,1 2 1 0,0 5 19 16,1 3 9-16,-1-2 3 0,0 4 0 0,0 0 19 16,-2 1-13-16,3 1-20 0,-2-1 1 0,1 1-5 15,-1-1 5-15,0-1-8 0,-1-1-28 0,1-1 0 16,-1-2 17-16,0-3 1 0,1-2-32 0,-1-2 10 16,-1 1-1-16,0-5 5 0,0-1-18 0,0-2-6 15,0 0-8-15,0-1 12 0,0-3-9 0,0-1-6 16,0-3-8-16,0 1-4 0,0-2-2 0,0-2-2 15,0 2 18-15,0-4 7 0,0 2 7 0,0-1 2 16,0-6 12-16,0 9 8 0,0-9 4 0,0 8 9 16,0-8 1-16,0 7-11 0,0-7-18 15,0 0-16-15,3 6-4 0,-3-6-12 0,0 0-5 0,11 0-17 16,-11 0 7-16,12 0-3 0,-12 0-1 0,15-2-4 0,-15 2-1 16,17-1 1-16,-4 1-4 0,-2 0-10 15,3 0-14-15,0 0-22 0,0 0-21 0,2 0-2 16,-2 0-20-16,-2 1-11 0,1-1-18 0,-3 2-18 0,1-2-29 15,-2 0 1-15,-9 0-18 0,14 0-5 16,-14 0-10-16,11 0-81 0,-11 0-106 0,7-4-453 16,-7 4-380-16</inkml:trace>
  <inkml:trace contextRef="#ctx0" brushRef="#br0" timeOffset="101166.44">19892 8159 396 0,'0'-10'355'0,"0"4"-84"15,0 6-89-15,0-8-25 0,0 8-52 0,0 0 6 16,0 0-33-16,4 6 98 0,-2 0-44 0,-1 3 10 15,1-1 11-15,-1 3-33 0,2 1-18 0,-2 0-14 16,2-1 60-16,-2 1-37 0,2-1-15 16,-1 1-29-16,-1-2-3 0,2-2-21 0,-2 1 5 0,1-1-19 15,-1-2 6-15,-1 1-13 0,2-2 84 0,-1-1 28 16,0 2 45-16,-1-6 32 0,0 6-20 0,0-6-50 16,0 0-16-16,0 0-37 0,-5-5-21 0,3-2-11 15,-2-2-5-15,1-4-41 0,-1-6-24 0,3-3-14 16,-1-4-20-16,1-1-4 0,2-7-9 0,2 1 14 15,0 1-5-15,1 2 12 0,2 6 6 0,-1 3 5 16,-2 2 0-16,3 3 4 0,-2 3 0 0,3 3 7 16,0 1 5-16,0 3 12 0,0 2 8 0,3 3 1 15,-1 1 0-15,0 1-3 0,1 3-1 0,2 1 2 16,0 2-4-16,2 3 7 0,2 1-2 0,-1 2 1 16,2 1-1-16,-3 1 2 0,2 1-1 0,-2 0 3 15,0 0-2-15,-1 2 1 0,-2 0-56 0,-1 0-60 16,-3-2-24-16,-2 0-26 0,-2 0-33 0,-3 0-33 15,-3-2-64-15,-1 2 6 0,-3-2-19 0,-1-1-41 16,-4-1-30-16,0-2-182 0,-2-2-63 0</inkml:trace>
  <inkml:trace contextRef="#ctx0" brushRef="#br0" timeOffset="101445.44">19932 8261 311 0,'-7'-7'249'16,"2"-2"-48"-16,3 3-43 0,0-2-28 0,2-1-50 15,4 0 6-15,1-3-45 0,3 0 16 0,3 1-33 16,3-3 21-16,3 2-35 0,4-2 11 0,2-2-24 15,1 2 26-15,1 0-38 0,1 1 6 0,0 1 3 16,-2 0 24-16,-3 1-30 0,-1 1 28 0,0 0-27 16,-5 3 31-16,1 0 2 0,-3-1 46 0,-4 3 5 15,1-1 33-15,0 3-41 0,-4-2 7 0,-1 2-39 16,0-1 6-16,-5 4-23 0,4-3 14 0,-4 3-27 16,0 0 20-16,0 0-19 0,-7-1 21 0,7 1-26 15,-7 2-1-15,7-2 2 0,-9 5 1 0,5-3 1 16,0 3-2-16,0-3 0 0,1 4 2 0,0-1 21 15,0 0-25-15,3-1 27 0,-1 2-21 0,2-1 27 16,-1 0-25-16,4 2 16 0,-1-4-56 0,3 3-8 16,-2-1-50-16,3-2-12 0,3 1-49 0,-2-2-4 15,1-1-45-15,1-1 10 0,0 0-171 0,2-3 179 16</inkml:trace>
  <inkml:trace contextRef="#ctx0" brushRef="#br0" timeOffset="102038.66">20454 7996 367 0,'7'-6'342'0,"-4"1"-96"0,1 1-12 16,-4 4-34-16,6-7-5 0,-6 7-53 0,1-8-17 15,-1 8-44-15,0 0-7 0,-1-4-30 0,1 4-7 16,-6 2-8-16,6-2 0 0,-8 5-12 0,2 0-2 16,3-1-2-16,-1 3-6 0,1-2 1 0,-1 1-5 15,1 2 5-15,2 0 16 0,-2 0-22 0,3 0 15 16,0 0-14-16,3 0 17 0,-2 0-22 0,2 1 23 16,1-2-19-16,-1 0 18 0,1 0-18 0,3 0 21 15,-1-3-11-15,1 2 15 0,0-3-17 0,0 0 10 16,0-2-6-16,-7-1 9 0,17 0-60 0,-7-3-5 15,-2 0-36-15,2-4 15 0,-1 1-48 0,-1-3 47 16,-1 1-12-16,0-2 14 0,-1 0 34 0,-2 0-18 16,2 0 35-16,-2 0 17 0,0 2 35 0,-2-1 9 15,-1 1 26-15,3 2-23 0,-4-1 33 0,3 2-32 16,-3 0-3-16,3 0-33 0,-3 5 3 0,1-6-30 16,-1 6 23-16,3-6-21 0,-3 6 21 0,0 0-23 15,0 0 22-15,0 0-24 0,7 3 25 0,-7-3-19 16,4 4 44-16,-4-4-7 0,5 6-1 0,-3-2-4 15,-2-4-4-15,6 7 1 0,-2-3 46 0,0 1-8 16,1-3-6-16,0 3-10 0,1-1-8 0,0-1-9 16,-1-1-3-16,2 0 2 0,0-1-6 0,-7-1 0 15,13 0-2-15,-5-1 2 0,1-1-5 0,-1 1-3 16,-1-3-2-16,-1-2-1 0,4 2-5 0,-3-3 10 16,-1 1-10-16,-1 1-9 0,-2-2 3 0,3 2 0 15,-1 0 59-15,-2-1-12 0,1 2 22 0,-1 0-17 16,-1 1-6-16,-2 3-24 0,5-6 4 0,-5 6-17 15,0 0 5-15,0 0-14 0,3-3 12 16,-3 3-15-16,0 0 8 0,0 0 1 0,3 6 2 0,-3-6-3 16,1 5 0-16,-1-5 1 0,0 6-1 0,0-6 3 15,3 5 1-15,-3-5 1 0,1 6-4 0,-1-6-1 16,3 5 0-16,-3-5 6 0,2 5-3 0,-2-5 0 16,0 0 5-16,1 5 3 0,-1-5 1 0,0 0 2 15,0 0-1-15,4 4-56 0,-4-4-54 0,0 0 19 16,0 0-2-16,0 0-14 0,0 0-22 0,0 0-35 15,0 0-49-15,0 0-6 0,0 0-38 0,0 0-9 16,0 0-47-16,0 0-10 0,-10-3-149 0,10 3 68 16</inkml:trace>
  <inkml:trace contextRef="#ctx0" brushRef="#br0" timeOffset="102620.58">20782 7873 139 0,'0'0'313'0,"13"-3"-74"0,-13 3-50 0,16 3-24 15,-8 0-25-15,-1-1-43 0,3 3-1 0,-2 1-34 16,2-1 17-16,-3 2-32 0,0 1 13 0,0-1-35 16,0 0 0-16,-1 1-1 0,-2 0-1 0,-1-2 4 15,1 1-4-15,-1-1 25 0,0 0-3 0,-2-1 58 16,-1-5 13-16,3 7 30 0,-3-7-17 0,2 6-26 15,-2-6-21-15,0 0-14 0,0 0-10 0,0 0-10 16,0 0-7-16,0 0-12 0,-3-6-2 0,3 6-10 16,3-9-5-16,1 4 5 0,0-2-14 0,0 0 3 15,3 0-3-15,0-2 3 0,3 0-6 0,0 0 6 16,1-1-8-16,-1 0 6 0,3-1-4 0,-2 1 4 16,0 1-5-16,-1-2 6 0,0 1-6 0,-1 3 4 15,-2 0-7-15,0 0 7 0,-2 1-11 0,1 1 4 16,-2 2-7-16,-4 3 2 0,7-7 3 0,-7 7 2 15,0 0-3-15,0 0 2 0,0 0-2 0,0 0 2 16,-10 2 5-16,10-2-4 0,-7 6 1 0,3-2-4 16,1-1 3-16,0 0 1 0,2 1 2 0,1-4-2 15,-6 7 3-15,6-7-2 0,-2 7 0 0,2-7 1 16,-2 6 8-16,2-6 1 0,0 0-2 0,2 5 16 16,-2-5-9-16,0 0-4 0,12-2-1 0,-12 2 0 15,9-5-1-15,-4 2 4 0,1 1-10 16,-2-2 0-16,0 1 0 0,1 0 0 0,-5 3-3 0,7-4 1 15,-7 4-7-15,5-4-9 0,-5 4 12 0,0 0-3 16,0 0 6-16,10 1 0 0,-10-1 5 0,4 5 8 16,-4-5-10-16,6 8 7 0,-3-4-2 0,0 1 3 15,1 2-3-15,0-2 5 0,-1 2-10 0,1-2 8 16,0 3-6-16,-1-3 12 0,1 1-15 0,-1 0-73 16,0-1 1-16,1 0-57 0,-1 0-18 0,-2-1-46 15,2 0 15-15,-3-4-16 0,5 5-43 0,-5-5-300 16,0 0-44-16</inkml:trace>
  <inkml:trace contextRef="#ctx0" brushRef="#br0" timeOffset="103419.65">21249 7727 91 0,'0'0'281'0,"0"0"-75"16,0 0-50-16,-2 6 33 0,2-6-21 0,0 0-33 15,0 4-24-15,0-4 13 0,-3 4-7 0,3-4-28 16,-2 3-11-16,2-3-19 0,-2 6-15 0,2-6-8 16,-3 3-8-16,3-3-4 0,-1 7-6 0,1-7 1 15,-3 5-6-15,3-5-5 0,0 8 2 0,0-8 4 16,3 8 35-16,-2-5 30 0,2 2-21 0,1 0 1 15,-1-2-18-15,1 2 4 0,2-2-23 0,-2 1 10 16,2-2-15-16,0 2 10 0,-1-1-9 0,2-2 10 16,-7-1-9-16,14 3 7 0,-14-3-12 0,14-1 5 15,-7-1-12-15,2-1 8 0,-2 0-9 0,1-2 5 16,-1-1-4-16,-1-1 1 0,1 1-12 0,0-2 8 16,-1 1-10-16,-1-1 1 0,-2 2 1 0,0 0 38 15,1 0 7-15,-1 1-22 0,0 1-11 0,0 1 0 16,-3 3-3-16,3-6-3 0,-3 6-4 0,0 0 8 15,0 0-14-15,4-2 5 0,-4 2 1 16,0 0 0-16,4 2 3 0,-4-2 37 0,4 4 4 16,-4-4-12-16,7 4 9 0,-7-4-10 0,10 3 2 0,-10-3-10 15,11 1 3-15,-11-1-5 0,17-1 1 0,-8 1-9 16,-1-2 9-16,2 0-16 0,0-2 13 0,0-1-6 16,0 0 3-16,-2-1-10 0,3-1 6 0,-2 0-13 15,-1 1 6-15,1 1-7 0,-2 0 7 0,-2 0-14 16,2 1-4-16,-1 1 0 0,-6 3 4 0,11 0 2 15,-6 2 6-15,0 3 3 0,1 1 12 0,-2 2 17 16,0 2 2-16,-1 1-23 0,1 1 15 0,-1 0-12 16,0 2 11-16,-2-1-12 0,-1 0 9 0,0 1-13 15,0-1 12-15,-4 0-10 0,1-2 13 0,-1-1-12 16,1 0 14-16,-2 0-9 0,0-5 71 0,0 1-16 16,-1-2-1-16,0-2-18 0,6-2-3 0,-11 2-13 15,11-2-1-15,-8-4-14 0,4-1 3 0,1-2-9 16,1 1 5-16,1-4-17 0,2 1-40 0,1-2-20 15,1 1-34-15,2 0-28 0,-1 1-26 0,2 1-33 16,1 0-59-16,3 2-30 0,0 1-55 0,0 1-404 16,0 1-231-16</inkml:trace>
  <inkml:trace contextRef="#ctx0" brushRef="#br0" timeOffset="105631.43">22868 9968 102 0,'0'-5'471'0,"0"5"-102"15,2-8 3-15,-2 8-60 0,1-7-51 0,-1 7-59 16,0-5-45-16,0 5-37 0,0 0-32 0,3-4-26 16,-3 4-3-16,4 4 7 0,-1-1-14 0,1 3 31 15,-1 1 1-15,1 2-17 0,1 1 3 0,-1-1-1 16,-1 3-15-16,-1-1 4 0,0 0 19 0,-1 1 7 16,-1 0-3-16,-1-1-11 0,-2 0-1 0,0 1 4 15,-4 0 17-15,0-1-5 0,-1 0-9 0,-2-1-13 16,-3-1 5-16,-1-2-3 0,1-1 5 0,1-1-5 15,-2-2-8-15,1-1-11 0,0-2-21 0,1-3-4 16,0 1-3-16,1-4-3 0,1 0-9 0,3-1-6 16,0-1 0-16,4 0-2 0,2-1-1 0,-2 1-1 15,6 1-3-15,-2-1-3 0,2 0-1 16,1 3 1-16,1 0-1 0,0 1 0 0,2 2-5 0,2 0 11 16,-1 1 1-16,3 2 1 0,1 1-3 0,0 0-39 15,1 2-10-15,0 0-15 0,2 1-4 0,2 1-28 16,-3 1 2-16,2-1-10 0,-1 0-11 0,-1 1 10 15,2-1-13-15,-2-1 3 0,-2-2 8 0,1 2-14 16,1-2 6-16,-1 0-3 0,0-2 42 0,-2 0-10 16,0-1 38-16,0-1-6 0,2-2 6 0,-2-1 2 15,1-1 30-15,-1 0-17 0,0-3 26 0,0-1-20 16,1-1 27-16,-1 0-18 0,-1-1 23 0,-2-1-3 16,2 0 41-16,-3 2-29 0,0 0 19 0,-1 0-18 15,-2 2 54-15,0 0-40 0,-1 0 22 0,1 2-32 16,-4 1 13-16,0 5-29 0,-1-8 27 0,1 8-29 15,-10-5 15-15,10 5-16 0,-11 0 22 0,2 2-24 16,1 1 33-16,-2 0-25 0,0 2 21 0,2 0-6 16,-1 1-19-16,2-1 28 0,0 3 0 0,2-2 4 15,0 0-11-15,1 1 3 0,1-1-11 0,0-1 5 16,2 0 29-16,1-5-27 0,0 8 32 0,0-8-35 16,4 7 28-16,-4-7-38 0,7 3 36 0,-7-3-40 0,12 0 28 15,-5-3-34-15,0 1 36 0,1-3-32 16,-1 0 26-16,2-1-31 0,-4 2 31 0,2-2-37 15,-2 2 34-15,0 0-36 0,-1 0 37 0,1 2-22 0,-5 2 10 16,5-6-39-16,-5 6 41 0,0 0-37 16,7-2 38-16,-7 2-32 0,0 0 28 0,0 0-31 0,3 8 37 15,-3-8-25-15,2 6 32 0,-2-6-2 16,2 7 35-16,-2-7-31 0,5 7 22 0,-5-7-26 16,5 7 22-16,-5-7-24 0,6 6 31 0,-6-6 24 0,7 5 21 15,-7-5-23-15,10 3 4 0,-10-3-21 0,11 0 8 16,-11 0-24-16,11-3 7 0,-4 0-19 0,0 1 5 15,0-3-10-15,-1-1 6 0,1-2-14 0,-1 0 6 16,-1-2-22-16,0-2 22 0,0 2-9 0,-2-1-3 16,1 0-2-16,-1 1-1 0,-3-1-2 0,3 2 3 15,-2 2-2-15,1-1-2 0,-2 2-1 0,1-1 4 16,-1 2-11-16,2 1-1 0,-2 4-4 0,1-9 1 16,-1 9-1-16,1-5-1 0,-1 5 6 0,0 0 0 15,2-7 1-15,-2 7-3 0,0 0 5 0,0 0 1 16,0 0-1-16,4 5 1 0,-4-5 3 0,3 5-14 15,-3-5 12-15,1 3-10 0,-1-3 18 0,0 0-15 16,3 6 13-16,-3-6-8 0,0 0 16 0,0 5-13 16,0-5 17-16,0 0-6 0,0 0 16 0,0 0 46 15,0 0-1-15,0 0-15 0,0 0-10 0,0 0-13 16,4-4-3-16,-4 4-10 0,2-7-1 0,-2 7-4 16,1-11 0-16,-1 6-5 0,0-1-4 0,1 0 1 15,1 0-1-15,-1 0-1 0,-1 1-4 0,2 0 4 16,-2 5-4-16,1-8-8 0,-1 8-6 0,0-7-10 15,0 7 1-15,0 0 5 0,0 0 7 0,0 0 3 16,7 6 3-16,-7 0 31 0,3 4 6 0,0 0 2 16,-2 2 2-16,3 0-4 0,-1 2-10 0,0 2 3 15,0 0-8-15,1 0 5 0,-1 1-8 0,0-1 8 16,0 2-11-16,-1-2 5 0,1 1-21 0,-3-3-85 16,2-1-55-16,-1 1-47 0,0-1-28 0,-1-3-50 15,0 0-46-15,0-2-27 0,-1 1-36 0,0-4-401 16,-2-1-300-16</inkml:trace>
  <inkml:trace contextRef="#ctx0" brushRef="#br0" timeOffset="105996.07">23356 10059 123 0,'5'-7'307'0,"2"1"-56"16,0 0-64-16,3-1-12 0,4-1-16 0,-1 1-4 16,3-1-22-16,3-2-3 0,0 3-11 0,0-2 19 15,1 1-50-15,0-1 36 0,-3 1-39 0,-2 2 23 16,1-1-41-16,-2 1 47 0,-3 0-43 0,-1 0 12 0,-2 2-45 15,1-3 23-15,-4 4-47 0,-5 3 24 0,2-6-34 16,-2 6 30-16,-9-2-9 0,9 2-31 16,-14 2 27-16,4-1-31 0,1 3 27 0,-3 0-30 0,1 0 32 15,3 2-35-15,-2-1 30 0,1 1-31 0,2 0 33 16,0-1-27-16,3 1 68 0,0-2-33 16,-1 2 23-16,5-6-11 0,-1 8 26 0,1-8-25 0,3 6 9 15,-3-6-25-15,10 3 17 0,-10-3-26 0,12 1 17 16,-2-2-24-16,-1 0 27 0,-1 0-7 0,2 0 21 15,-3 1-24-15,3 0 12 0,-10 0-30 0,14-1 16 16,-14 1-23-16,13 1 19 0,-13-1-18 0,12 5 19 16,-7-3-20-16,0 1 21 0,-2 2-20 0,1-1 19 15,1 1-19-15,-3 0 23 0,1 0-27 0,-1 0 25 16,-1 1-23-16,0-2-38 0,-1 1-49 0,2 0 2 16,-2-5-53-16,1 9-1 0,-1-9-37 0,0 9-24 15,0-9-32-15,2 6-13 0,-2-6 22 0,0 0-63 0,0 0-221 16,0 0-12-16</inkml:trace>
  <inkml:trace contextRef="#ctx0" brushRef="#br0" timeOffset="106231.07">23822 9871 338 0,'4'-4'388'0,"-1"0"-85"0,-3 4-93 0,4-4-43 15,-4 4-54-15,0 0 13 0,0 0-33 0,0 0 35 16,4 7-44-16,-2-2-8 0,-1 1 8 0,-1 2 31 15,3 0-43-15,0 3 15 0,-2-1-34 0,2 1 23 0,1-1-43 16,-1 1 23-16,0 1-41 0,-2-3 31 0,1 1-41 16,-1-1 30-16,-1-1-26 0,0 0 24 0,0 0-33 15,-3-2 30-15,1-1-29 0,-3 0 31 0,1-1-31 16,0-1-1-16,4-3-71 0,-10 2-35 0,10-2-84 16,-13-1-89-16,6-1-68 0,0 0-220 0,0-2-81 15</inkml:trace>
  <inkml:trace contextRef="#ctx0" brushRef="#br0" timeOffset="107218.31">23328 9142 54 0,'2'-8'612'16,"-2"4"-136"-16,0 4-95 0,3-8-92 0,-3 8-60 16,2-5-56-16,-2 5-16 0,0 0 40 0,0 0-25 15,1 7 19-15,-1 0 18 0,0 1-41 0,0 1 38 16,0 1-35-16,1 2-26 0,2 1 10 0,-3-1-18 16,3 1-23-16,-2 0-23 0,2 0-15 0,-1-1-12 15,-1 0-18-15,2 0-6 0,-2-2-6 0,1-1-6 16,-1 0-3-16,-1-2 0 0,2 0 6 0,-1-2-1 15,0 1 4-15,-1-6 42 0,0 8-7 0,0-8-17 16,0 0-13-16,0 0-34 0,0 0-56 0,0-7-47 16,-1-2-20-16,0-2-49 0,2-3 5 0,0-1 10 0,-1-2 18 15,3 0 30-15,0 0 9 0,-2 4 30 16,2-1 0-16,-1 2 19 0,-1 2 4 0,-1 1-7 16,3 1 10-16,-2 4 9 0,-1 4 2 0,0-6 21 0,0 6-4 15,0 0 16-15,0 0 55 0,3 4 0 0,1 0-9 16,-2-1 1-16,1 4 0 0,1-1 51 15,0 0-13-15,0 1-16 0,3-2-15 0,-1 1-6 0,0 0-10 16,-1-1 0-16,4 0-7 0,-2-2 2 0,1-1 4 16,-1-1-4-16,3 1 0 0,-3-4-10 0,3 1 1 15,-2-1-12-15,2-3 5 0,0-2-11 0,0 2 7 16,-2-2-18-16,2 1 10 0,-3 1 45 0,0 0 26 16,0 0-19-16,-1 1-13 0,-2 1-18 0,2-1-9 15,-6 4-21-15,7-3 7 0,-7 3-11 0,0 0 15 16,10 2-9-16,-10-2 9 0,5 8-15 0,-2-3 11 15,0 0-7-15,0 3 11 0,-2-1-12 0,2 1 9 0,1 0-7 16,-1 2 9-16,0 0-8 0,-2-1 8 16,2 2-33-16,0-1-48 0,-2-1-37 0,1-1-41 15,-1 2-47-15,1-4-31 0,-1 2-26 0,-1-1-8 0,1-1 10 16,-1-6 15-16,3 8-10 0,-3-8-124 0,0 0-458 16,0 0-363-16</inkml:trace>
  <inkml:trace contextRef="#ctx0" brushRef="#br0" timeOffset="107439.31">23767 9123 444 0,'6'-6'370'16,"-2"2"-107"-16,-4 4-14 0,8-2 33 0,-8 2-26 16,5 4 1-16,-5-4-35 0,2 8 9 0,0-2-15 0,-2 2 26 15,1-1-30-15,-1 3-40 0,0 0-33 0,0 0-22 16,0 2 40-16,3 0-8 0,-2 0-11 16,4-2 1-16,-1 1-10 0,0 0 8 0,3-1-7 0,2-1 4 15,2 1-13-15,2-3-25 0,1-1-19 0,1-1-12 16,2-2-15-16,1 0-7 0,-2-1-4 0,-1-1-8 15,1-1-41-15,-1 0-52 0,-1-1-40 0,0 0-34 16,-1 0-46-16,-2 1-68 0,-1-2-96 0,0 4-20 16,-10-2 19-16,11 1-4 0,-11-1-65 0,3 5-80 0,-3-5-216 15,-5 7-218-15</inkml:trace>
  <inkml:trace contextRef="#ctx0" brushRef="#br0" timeOffset="114365.14">23226 8329 28 0,'0'-11'450'0,"-1"2"-128"15,1-1-11-15,0 2-37 0,0 0-41 0,0-1-4 16,1 2-13-16,-1 0 10 0,0 2-55 0,0-1-40 15,2 1-32-15,-2 5-24 0,1-7-16 0,-1 7-12 0,0 0 12 16,0 0 8-16,4 5-5 0,-2 2 21 0,0 2 45 16,-2-1-18-16,3 2-21 0,-3 2-15 15,2 0-17-15,-1 2-6 0,-1-1 11 0,0 1 5 16,1-1-11-16,1 0-13 0,-2 0-6 0,0-3-8 16,0-1-1-16,0 0-3 0,0-1 0 0,0 1 2 15,0-4 59-15,-2 1 45 0,2-6 58 0,-1 9-25 16,1-9-29-16,-3 3-33 0,3-3-16 0,-10-3-14 15,6-2-33-15,-3-1-17 0,0-3-36 0,3-3-45 16,-2-3-24-16,3-1-12 0,1-1 5 0,2-3 13 16,2 1-11-16,1-3 12 0,4 1 16 0,0 1 5 15,2 2 5-15,1 1 4 0,1 4 7 0,0 2 2 16,0 2 1-16,2 2 6 0,1 3 10 0,-1 3-2 16,-2 1 19-16,3 3-2 0,-1 0 7 0,1 5 19 15,-1 1-3-15,-1 1-4 0,0 3 37 0,0 2-8 16,-3-1-7-16,-1-1-4 0,-1 1-3 0,0 0 21 15,-4-1 3-15,0-2-12 0,-2 2 16 0,-1-3-12 16,-1 2 11-16,-2-2-6 0,-1 0 8 0,-2-1-11 16,-1-1 1-16,-3-2-14 0,-1 1 3 0,1-3-12 15,-1 0-8-15,-2 1 3 0,2-4 4 0,-2 2-11 16,2-3-21-16,0 0-68 0,-2 0-36 0,3-1-42 16,0-1-14-16,0 0-88 0,2-2-48 0,2 1-89 15,2 1-68-15,1-3-70 0,3-1-275 0,0 1-336 0</inkml:trace>
  <inkml:trace contextRef="#ctx0" brushRef="#br0" timeOffset="114665.21">23592 8142 134 0,'10'-2'423'0,"-1"2"-73"0,-1 1-12 0,-1 3-61 15,3 0-31-15,-3 3 15 0,0 1-43 0,0 4-45 16,-1 1 19-16,-2 2-15 0,0 1-26 0,-1 1-21 15,0 1-8-15,-2-1-1 0,-1-2-17 0,0 0-21 16,0 0-18-16,0 0 0 0,-1-2 4 0,-1 1 35 16,1-2-13-16,1-1 16 0,0-1 70 0,1-1 7 15,2 1 11-15,0-5-26 0,1 3-26 0,5-3-20 16,1 1-22-16,1-3-18 0,2-1-8 0,-1-1-11 16,2 1-12-16,0-2-8 0,2 0-9 0,-2 0-3 15,-1 0-6-15,-1 0-18 0,-2-2-13 0,0 2-35 16,-1-1-45-16,-9 1-75 0,15 0-72 0,-15 0-70 15,11 1 15-15,-11-1 11 0,0 0-37 0,6 5-81 16,-6-5-82-16,-4 4-447 0,4-4-495 0</inkml:trace>
  <inkml:trace contextRef="#ctx0" brushRef="#br0" timeOffset="114975.5">23204 8657 519 0,'-6'3'434'16,"6"-3"-52"-16,-10 4-34 0,10-4-5 0,-3 4-13 15,3-4-4-15,5 5-24 0,3-3-15 0,6 0-30 0,4 1-20 16,6 1-40-16,3-1-22 0,3 0-33 16,1-1-7-16,4 0-41 0,-4-1-10 0,0 2-27 0,-2-1-21 15,2-1-48-15,-4 1-48 0,-3-1-58 0,-3 0-66 16,0 0-63-16,-4-1-55 0,-3 2-97 0,-1-2 8 16,-3 1 8-16,-10-1-52 0,11 2-247 0,-11-2-189 15</inkml:trace>
  <inkml:trace contextRef="#ctx0" brushRef="#br0" timeOffset="115197.31">23260 8818 28 0,'-14'5'378'0,"1"0"-70"0,3-1 44 0,3-1 35 16,2 1-4-16,5-4-15 0,-2 6-34 0,9-3-30 16,2 0-19-16,6-1-15 0,4 0-24 0,3 0-14 15,5-1-26-15,1 0-20 0,2-1-19 0,-1 2-37 16,-1-2-14-16,2 0-32 0,-3-2-7 0,-3 2-17 15,-2 0-14-15,-1-1-2 0,-1 1-15 0,-3 0-37 16,-2-1 1-16,-2 1-22 0,-2-1-37 0,-1 0-40 0,0 1-60 16,-3-2-88-16,-7 2-66 0,11-1-76 0,-11 1-57 15,0 0-78-15,0 0-315 0,0 0-391 16</inkml:trace>
  <inkml:trace contextRef="#ctx0" brushRef="#br0" timeOffset="189554.99">11469 10364 145 0,'-7'-6'450'0,"3"0"-83"16,-2 1-24-16,2 0-43 0,1 0 0 0,-1 0-12 15,1 1-15-15,3 4-52 0,-5-7-50 0,5 7-41 16,-5-5-37-16,5 5-14 0,0 0 37 0,0 0 19 0,0 0-11 15,0 8-10-15,3-2 29 0,0 1-23 16,0 1-23-16,1 2-17 0,-1 2-1 0,0-1 2 16,-1 2-7-16,1 0-23 0,0 1 0 0,0 0-20 0,-2 1 8 15,2-1-19-15,-1 1 8 0,-1-1-12 16,0 0 7-16,1-1-16 0,-1 0 11 0,-1-1-38 0,0-1-36 16,0 0-33-16,0-2-17 0,2 0-48 0,-2-1 11 15,0-1 1-15,0-1 35 0,0-6-6 0,1 8-53 16,-1-8-49-16,0 0-82 0,0 0-32 0,0 0-50 15,0-5-350-15,0-4-232 0</inkml:trace>
  <inkml:trace contextRef="#ctx0" brushRef="#br0" timeOffset="189704.78">11492 10463 56 0,'3'-11'464'15,"-1"3"-83"-15,1 2-41 0,-1-1-115 0,0 2-27 16,-2 5-64-16,5-4 49 0,-5 4-6 0,0 0-24 16,8 1 1-16,-8-1-28 0,8 6-10 0,-3-1-15 15,-1 2 8-15,0-1-30 0,0 4-3 0,1-1-24 16,-3 2 6-16,3-1-22 0,-4 1 3 0,3 0-23 15,-1 0 17-15,-1 1-22 0,-1-1 21 0,0-1-23 16,-1 1 0-16,2-2-35 0,-2-1-6 0,1 1-37 16,-1-2-21-16,0-1-13 0,0 0 0 0,0-1 30 15,0-5-14-15,2 7-48 0,-2-7-88 0,0 0-58 16,0 0-48-16,0 0-238 0,5-4-81 0</inkml:trace>
  <inkml:trace contextRef="#ctx0" brushRef="#br0" timeOffset="190154.48">11561 10270 324 0,'-10'-3'358'0,"-1"-1"-91"15,-1 3-1-15,0-2-57 0,0 3-8 0,-2 0-38 0,0 3 5 16,0-1-31-16,-3 2-4 0,0 1 3 0,0 2-3 16,-1 2-13-16,1 1 4 0,0 3-6 15,2 0-35-15,1 2-9 0,1 1-24 0,0 2 13 0,2 1 9 16,4 0 4-16,0 1-19 0,1-2 8 0,4 0-13 15,0 1 31-15,1 0-11 0,2-1-4 0,1 1-19 16,2 0 13-16,1-2 0 0,1 3 12 0,4-1 5 16,0-2 0-16,1-1-20 0,0 2-1 0,3-2-14 15,2-2 23-15,-1 0 4 0,2-1-4 0,3-2-3 16,0-1-7-16,1 0-3 0,1-3-4 0,2 0 4 16,0-2-16-16,2-1 22 0,0 0-5 0,-3-4-5 15,1 0-4-15,1-1 1 0,2-2-4 0,-2-1-3 16,2-1 11-16,-3-3-6 0,3-2-8 0,-2-1 2 15,-1-5-8-15,-3 2-10 0,-1-4 7 0,-2-1-11 0,-2-3-3 16,-4-1-4-16,1 0-3 0,-4 2 2 16,-2-2 1-16,-2-1 1 0,-2 3 1 0,0 0 21 15,-3 1-25-15,-3-1 21 0,0-1-31 0,-4 0 22 0,0 1-21 16,-1 1 3-16,-4 1 0 0,1 0-2 0,0 2 3 16,-3 0-3-16,0 2-7 0,0-1 10 15,-2 3 0-15,2-1-31 0,0 5-41 0,0 0-52 0,-2 3-63 16,2 0-47-16,0 3-59 0,0 1-45 0,-1 2-75 15,1 2-97-15,-2 2-87 0,3 0-277 0,2-1-424 16</inkml:trace>
  <inkml:trace contextRef="#ctx0" brushRef="#br0" timeOffset="191041.36">12410 10370 2 0,'-1'-5'460'16,"-1"1"-101"-16,2 4-2 0,-1-9-73 0,1 9-47 0,-3-7-49 16,3 7-42-16,0-5-45 0,0 5-21 15,0 0-12-15,0 0 19 0,0 0-5 0,0 0 4 0,0 0 28 16,-1 7-29-16,1 0 53 0,1 0-27 0,-1 2 8 16,0 2 22-16,0 1-17 0,0 3-31 0,0 0-12 15,0 0-23-15,0 3 1 0,1 0 6 0,1 1 13 16,-1-1-16-16,2 0-7 0,0-1-10 0,1 1 22 15,0-2-1-15,1-1-6 0,0 0-3 0,2-1 7 16,-1-1-12-16,1-1 4 0,-1 0-6 0,1-4 22 16,-2-1-4-16,2 0 34 0,0-2-3 0,0-2-5 15,0 0-19-15,-7-3-6 0,17-1 9 0,-10-2-17 16,3-2-7-16,-3-4-11 0,3-2-1 0,-1-3-11 16,0-2-9-16,0-2-2 0,-1-2-2 0,-1 1 0 15,-1 3-4-15,-2-3-3 0,2 4 8 0,-2-2 7 0,-1 6 25 16,0-1-13-16,0 1 16 0,-2 2-36 15,0 1 13-15,2 1-33 0,-1 1 13 0,0 2-22 16,-2 4 23-16,0 0-23 0,0 0 2 0,0 0 0 16,5 4 5-16,-5 1 3 0,1 1-6 0,-1 2 9 0,1 3 0 15,2-1 2-15,-1 1-4 0,-1 2-2 16,2 1 8-16,-2-1-8 0,2 2 1 0,1 0 4 0,-2-2-2 16,-1 1-16-16,2 1-7 0,-2-2-17 0,-1 1-12 15,2-2-14-15,-1 2-33 0,-1-2-16 0,2-2-30 16,-2 0-35-16,1 0-21 0,-1-2-27 15,1-1 10-15,-1 2-7 0,0-4 29 0,0 0-21 0,0-5-82 16,3 5-48-16,-3-5-35 0,0 0-49 0,0 0-263 16,9 0-199-16</inkml:trace>
  <inkml:trace contextRef="#ctx0" brushRef="#br0" timeOffset="191821.17">12865 10528 429 0,'0'0'390'0,"-1"-6"-85"0,1 6-84 0,0 0-54 0,0 0 33 15,0 0-22-15,4 5-15 0,-3 0 14 0,2 1-11 16,1 4-1-16,-1-1-23 0,1 3 6 0,-1-1-35 16,1 1 35-16,-1 0-30 0,1 1-3 0,-2 0-12 15,1-2 15-15,-2-1-15 0,2 2-14 0,-2-1-15 16,-1-3-8-16,2 1-13 0,-1-1 9 0,-1-1 1 15,0-1 12-15,0 0 15 0,0-6 45 0,0 10 6 16,0-10 18-16,0 6-35 0,0-6-25 0,0 0-15 16,0 0-22-16,0 0-19 0,-6-4-41 0,5 0-12 15,1-2-18-15,3-1-15 0,-2 0-12 0,2 0 11 16,1-1-8-16,-1 2 8 0,1 0-15 0,-1 1-5 16,1 0-2-16,2 1 12 0,0 2-1 0,-6 2 13 15,10 0-1-15,-10 0 15 0,11 1 3 0,-6 3 6 16,1-1 3-16,1 1 4 0,-1 0 2 0,-1 2-1 0,2-2 3 15,-1 1 2-15,0 0 2 0,-1 1 3 0,2-1 1 16,-1 0 0-16,0 0-1 0,-1 0 5 16,1-1-6-16,-2 1 8 0,2-2-4 0,-1 2 5 15,-2-3 0-15,-3-2 5 0,9 3-5 0,-9-3 2 0,10 2-4 16,-10-2 4-16,11-2-13 0,-6 0 1 0,1 0-16 16,1-2-13-16,0-3-2 0,0 0-23 15,0-2-34-15,0-2 23 0,0 0-7 0,0-1 31 0,0-2-6 16,-1 1 19-16,0 1-5 0,-2 0 20 0,0 2-5 15,-1-1 11-15,0 1-10 0,-2 2 25 0,2 0-31 16,-2 2 15-16,2 1-13 0,-3 5 16 0,2-6-12 16,-2 6 15-16,0 0-13 0,0 0 21 0,0 0-18 15,1 6 18-15,-1-6-17 0,0 9 20 0,1-2-18 16,1-2 19-16,-2 4-19 0,1-2 19 0,-1 1-15 16,0 0 27-16,0 0-5 0,0 1 29 0,0-2-11 15,0 1 27-15,-1-1 12 0,-2 2-4 0,3-3-11 16,-3 2-6-16,2-3-7 0,-2 1-5 0,0-1-5 15,-1 0-2-15,0-1-5 0,-1 0-4 0,5-4-3 0,-8 5-22 16,5-2-32-16,3-3-30 0,-7 4-43 16,7-4-5-16,-7 2-69 0,7-2-64 0,0 0-55 15,0 0-36-15,0 0-49 0,0 0-391 0,2-5-295 16</inkml:trace>
  <inkml:trace contextRef="#ctx0" brushRef="#br0" timeOffset="192559.59">13386 10523 315 0,'9'-7'518'0,"-2"1"-99"16,-2 1-108-16,1 1-64 0,-2 1-35 0,-4 3 35 16,10-2-32-16,-10 2-43 0,7 5-2 0,-1-1-4 15,-1 2 11-15,-2 1-41 0,1 0-15 0,2 3-36 16,-2-1-5-16,-1 2-21 0,1 1-4 0,-1-1-15 16,1 2 0-16,-2-1-16 0,-1-1 5 0,1 1-48 15,-2-2-27-15,0 0-57 0,-2 1-10 0,2-4-21 16,-3 3-26-16,0-2 1 0,1-1-43 0,-3-2 14 15,1 0-46-15,0-1 4 0,4-4-2 0,-10 4-2 16,10-4 35-16,-8-1 44 0,8 1 50 0,-9-4 61 16,5 1 47-16,1-2 45 0,2 0 38 0,-1-2 11 15,2 2 11-15,2-3 2 0,-1 2-3 0,3 0-15 16,3-3-5-16,3 2 13 0,0-1-1 0,4 1-6 16,0 2-20-16,0 0-2 0,2 2-5 0,-2 0 2 0,3 2-1 15,-2 1 0-15,1 1-11 0,-1 2-16 16,-2 1 4-16,1 0-22 0,-4 2 8 0,1 0-14 15,-1 1 5-15,-3 1-8 0,0-1 7 0,-4 1-8 0,0-2 9 16,-3 2 12-16,-3 0 25 0,2 0-4 0,-2-2 12 16,-1 0-13-16,-1 1 21 0,0-2-22 0,-1-2 14 15,0 2-16-15,2-2 24 0,4-3-17 0,-10 3-1 16,10-3-20-16,0 0 5 0,-8-2-26 0,8 2 7 16,1-6-17-16,2 3 8 0,1-1-18 0,2 0-5 15,2-3-36-15,2 1 0 0,3-2-22 0,1-1 26 16,0 1-7-16,2-2 20 0,-1 1-6 0,2-1 20 15,-1 1-5-15,-2 0 38 0,-2 1 11 0,1 0 36 16,-3 2 22-16,-2 1 36 0,1-1 7 0,-2 2-1 16,-2 0-27-16,1 0-15 0,0 0-28 0,-6 4-14 0,8-5-20 15,-8 5-3-15,6-3-14 0,-6 3 5 16,0 0-6-16,4 5 1 0,-4-5-9 0,3 5 3 16,-2 1-2-16,-1-2-4 0,2 1 15 0,-1 3 35 15,2-1-13-15,0 2 10 0,1-1 10 0,0 1 19 16,2 0-21-16,-2 0 5 0,3 0-22 0,0 0 10 15,0-2-6-15,0 2 2 0,0-3-8 0,0-1 5 16,-1-1 5-16,1 0 2 0,0-1-2 0,0-1-12 0,-7-2-3 16,13 0-4-16,-6-3-1 0,-2 0-4 0,1-1-4 15,1-2-3-15,0 1-1 0,-3-1 10 16,2 0 0-16,-2 1 5 0,0-1 10 0,1 1 6 16,-1 0-2-16,-1 1-12 0,-2 0-5 0,3 0-14 0,-4 4-4 15,5-4-2-15,-5 4-2 0,0 0 2 0,0 0-1 16,5 3-1-16,-5-3-39 0,4 6-51 0,-4 0-29 15,2-2-18-15,-1 3-29 0,-1 0-51 0,0 1-30 16,2 0-29-16,-1 0-19 0,-1 1-59 0,0 1-39 16,1-2-42-16,2 1-14 0,-1-1-293 0,-1-1-249 15</inkml:trace>
  <inkml:trace contextRef="#ctx0" brushRef="#br0" timeOffset="193189.63">14385 10550 354 0,'-2'-6'456'0,"1"1"-66"0,1 5-54 16,-4-7-55-16,4 7-49 0,-9-4-7 0,9 4-27 16,-15 4 9-16,5 1-15 0,-3 2-5 0,2 4-9 15,-2-1-23-15,2 3-40 0,3 0 5 0,1 0-23 16,0 1-16-16,2 0-17 0,4-1-4 0,-1 0-6 16,4 1-3-16,1-1-11 0,2 0 1 0,2-1-11 0,2 0 1 15,1-1-4-15,2-2-1 0,1-1-7 16,0-1-2-16,-1-2-20 0,1-4-36 0,0 2-48 0,-2-6-13 15,3 2-18-15,0-4 1 0,0-5-59 0,0-2-11 16,-1-3-24-16,1-7-23 0,0-2 7 16,-4-2 34-16,1-1 39 0,-1-2 76 0,0 2 65 15,-3 5 97-15,-1 2 43 0,-1 4 44 0,0 1 38 0,-3 2-35 16,3 2-40-16,-4 3-34 0,3 1 11 0,-4 7 16 16,2-4-19-16,-2 4 9 0,1 4 3 0,-1 3-10 15,0 1 6-15,2 3-22 0,-1 3-9 0,0 1-24 16,1 2-8-16,1 1-14 0,-1 2 1 0,3 1-12 15,-3 2 8-15,3-4-18 0,-3 0-12 0,1-1-51 16,0-1-46-16,0-1-72 0,-2-2-50 0,1-1-40 16,-1-1-81-16,-1-2-26 0,0-1-60 0,0-2-436 15,-3-2-403-15</inkml:trace>
  <inkml:trace contextRef="#ctx0" brushRef="#br0" timeOffset="193554.83">14531 10707 371 0,'-4'-5'444'0,"4"-2"-111"16,0 2-78-16,0 0-53 0,4-1-23 0,-1 2-37 15,4-2-3-15,0 0-37 0,3 1 24 0,1-2-29 0,3 2-3 16,2 1-22-16,-2-1-15 0,-1 3-4 0,1-1-5 16,-3 1-4-16,3-1-7 0,-4 3 1 0,-2-1-20 15,2-1 24-15,-10 2-2 0,13 2 58 16,-7-1 12-16,-6-1 28 0,8 6-18 0,-5-2-11 0,-2 0-19 16,2 0 30-16,0 2-14 0,-2 1-2 0,2-1 9 15,-1 2-7-15,0-2-24 0,1 1-3 16,1-1-13-16,2 2 15 0,-2-2-21 0,3 1 10 0,2-2-19 15,1 0 7-15,-2-1-17 0,5 0 11 0,-2-2-19 16,2 0 10-16,-2-2-18 0,2-1 4 0,-1-2-17 16,2-1-13-16,-1-1-17 0,3 1 13 0,-2-3-10 15,-2 2 24-15,-2-1 2 0,0 1 40 0,0 1 30 16,-2 0-11-16,-1 1-12 0,-1 0-17 0,0 0-17 16,-6 3-7-16,8-1 2 0,-8 1-2 0,6 3-2 15,-6-3-5-15,3 7 0 0,-2-2-5 0,-1 0-9 16,0 2 11-16,0 0 5 0,0 1-6 0,-1 2-55 15,-1-2-35-15,2 1-46 0,-3 1-49 0,3-2-32 16,-2 2-74-16,0-3-66 0,-1 0-34 0,2-1 27 0,-2 1-53 16,2-4-32-16,1-3-338 0,-3 5-300 15</inkml:trace>
  <inkml:trace contextRef="#ctx0" brushRef="#br0" timeOffset="194405.3">15057 10672 170 0,'11'-5'496'0,"-1"2"-89"0,0 2-54 16,0 0-38-16,-1 2-4 0,1 0-20 15,2 3-29-15,-1 0-53 0,-1 1-13 0,-2 3-11 0,2-2-24 16,-2 2-32-16,-2-1-18 0,1 2-23 0,-3-4-7 16,-1 3-16-16,1-2-9 0,-1 2-6 0,-3-3-1 15,0-5-8-15,2 8 15 0,-2-8-4 16,-2 6-3-16,2-6-9 0,0 0-2 0,0 0-16 0,0 0 3 16,0 0-12-16,0 0-6 0,0 0-15 0,6-5-11 15,-2 1-16-15,3-1-10 0,0 2-22 0,2-2 6 16,0-1-25-16,3 2 22 0,-1-3-9 0,3 2 0 15,0-2-3-15,0 1 28 0,0 1-5 0,0-1 24 16,-2 1-12-16,0-1 23 0,-2 1-10 0,0 0 50 16,1 0-4-16,-2 0 26 0,-2 1 3 0,0 0 9 15,0-1 1-15,-3 1 8 0,2 0-27 0,-2 0 7 16,0 1-13-16,-1-1-4 0,-3 4-11 0,4-8 6 16,-4 8-12-16,3-6 1 0,-3 6-5 0,1-7 3 15,-1 7-7-15,3-5-1 0,-3 5 0 0,0-4 4 16,0 4-6-16,0 0 4 0,3-6-4 0,-3 6 2 15,0 0-5-15,0 0 7 0,-3-5-9 0,3 5 6 16,0 0-4-16,-8 0 3 0,8 0-4 0,0 0 5 0,-11 1-4 16,11-1 5-16,-9 2-9 0,9-2 7 15,-7 2-4-15,7-2 4 0,-8 5-4 0,8-5 5 0,-7 5-6 16,7-5 8-16,-5 6-2 0,3-2 7 16,2-4-6-16,0 7 9 0,0-7-5 0,2 6 8 0,-2-6 1 15,6 6 1-15,-2-4-4 0,3 0 1 0,0 1-5 16,-7-3 6-16,14 0-5 0,-5-2 4 15,-1 1-3-15,-1-1 2 0,2-2-5 0,-2 0 0 0,-3 0 3 16,2 0 1-16,-2-2-5 0,-3 1 0 0,-1 5-5 16,-3-8-1-16,-1 3 0 0,0 2 0 0,-3 2 1 15,-3 0 8-15,2 2 42 0,-2 0 9 0,0 3-19 16,-1 2 46-16,1-1-24 0,1 4 7 0,1-3-13 16,1 3 9-16,1 1-23 0,2-1 9 0,4 0-4 15,0 1-9-15,4 0-3 0,2 0-1 0,1-1-9 16,4 0 0-16,0 0-3 0,5-2-3 0,-1-1-19 15,4-1-7-15,-1-2-29 0,0-1-34 0,2-2-9 16,1-3-51-16,0-2-23 0,2-3-42 0,-2-3-25 16,4-3-40-16,-1-4 13 0,-1-1 57 0,-2-2 24 0,0 0 44 15,-1 2 15-15,-2-1 39 0,-2 5 36 16,-2 2 42-16,-3 2 31 0,-1 2-33 0,-2 1 8 16,-1 4-7-16,-1 2 62 0,-6 2 1 0,10 0 46 15,-10 0 5-15,5 6-1 0,-3-1-21 0,-2 2 2 0,-2 0-15 16,1 2-15-16,-5 1-15 0,1 0-6 0,-2-1-11 15,-2 2-2-15,-2-1-6 0,0-3 1 0,0 0-1 16,-1-2 31-16,2 0-8 0,-1-2 11 0,3-2-22 16,-1 0 19-16,9-1-20 0,-11-1 2 0,11 1-20 15,-6-3 2-15,6 3-15 0,6-6 4 0,-6 6 1 16,11-4 35-16,-1 3-14 0,0-1 17 0,3 1 1 16,1-1 6-16,1 2-6 0,-1 0-11 0,3 2-18 15,0-1-20-15,1 2-36 0,-1-1-38 0,0 1-52 16,-1 2-33-16,-2-1-61 0,-2 0-31 0,1 1-64 15,0-1-93-15,-2 0-89 0,0-1-513 0,-1 0-603 16</inkml:trace>
  <inkml:trace contextRef="#ctx0" brushRef="#br0" timeOffset="194546.69">16264 10604 693 0,'12'-1'544'16,"3"1"-76"-16,-1 0-90 0,1 0-40 0,1 0-77 0,-1 0-35 15,1 1-61-15,-1-1-34 0,1 1-90 0,-1 0-57 16,1 0-75-16,-2 0-110 0,1 0-138 0,-1-1-482 16,-1 0-355-16</inkml:trace>
  <inkml:trace contextRef="#ctx0" brushRef="#br0" timeOffset="195153.43">18075 10340 533 0,'0'0'494'0,"-3"5"-60"15,3 2-23-15,0 2-12 0,0 0-57 0,0 5-1 16,0-1-9-16,0 3-19 0,0 0-64 0,2 2-37 16,-2 1-53-16,0-1-15 0,-2 0-46 0,2-2-6 0,0 1-25 15,0-3-5-15,0 0-22 0,-1-1 7 16,0 0-75-16,-1-2-43 0,2-2-35 0,-3-1-42 15,0-2-101-15,1 0-44 0,-3-3-60 0,5-3-107 0,0 0-498 16,-8-3-544-16</inkml:trace>
  <inkml:trace contextRef="#ctx0" brushRef="#br0" timeOffset="195288.64">17972 10287 224 0,'-1'-9'512'0,"-2"1"-103"0,3 3-81 0,-3-1-83 16,3 1-46-16,-1 0-115 0,1 5-33 0,-3-6-94 15,3 6-39-15,0 0-93 0,0 0-32 0,0 0-279 16,0 0 28-16</inkml:trace>
  <inkml:trace contextRef="#ctx0" brushRef="#br0" timeOffset="196171.03">18196 10319 344 0,'12'7'448'0,"-4"0"-27"0,2 0-52 0,-2 4-30 15,2 0 6-15,-3 1-30 0,0-1-44 0,0 3-15 16,-1-1-24-16,-2 1-22 0,0-1-42 0,-1-1-18 15,0 1-25-15,0 0-4 0,-2-2-20 0,-1-2-6 16,2 1-25-16,-2-1-5 0,0-1-11 0,1 0 20 0,-1-2 4 16,0-1 48-16,0 1 61 0,0-6-14 0,-1 7-32 15,1-7-26-15,0 0-25 0,0 0-18 0,0 0-15 16,-6-3-17-16,6-2-22 0,0-2-8 0,4-1-14 16,-1-2-17-16,3 1-2 0,1 0 0 0,1-1-2 15,2-1-11-15,1 1 2 0,3 2 2 0,-2-1-2 16,0 4 6-16,-2 0 4 0,3 2-2 0,-2 2 6 15,-1 1 6-15,0 2 1 0,1 3 1 0,0-1 3 16,-2 3 4-16,-1 0-1 0,-1 2 2 0,0 1 4 16,-1-2-2-16,1 3 2 0,-3-2-3 0,1 0 6 15,-3-1-3-15,1-1 7 0,1 0-2 0,-2 0 7 16,-1-2 36-16,2 0 38 0,-3-5 79 0,1 7 52 16,-1-7-44-16,0 0-36 0,0 0-28 0,0 0-23 15,0 0-15-15,2-8-18 0,-1 2-7 0,1-1-10 16,-1 0-6-16,3-2-11 0,2 0 1 0,0 1-10 15,-1 1-7-15,2-1-2 0,-3 2-4 0,2 3-9 16,1-1-16-16,0 3-25 0,-7 1-20 0,14 0-1 16,-7 1 1-16,0 2-22 0,2 1 7 0,-1 1 8 0,2 1 11 15,-1 2 10-15,-1-2-18 0,3 2 1 16,-1 1 0-16,1 0 1 0,1-1 5 0,0 0 6 0,-2-2 18 16,0 1 0-16,1-2 17 0,-1 1-6 15,1-3 9-15,1 0-1 0,-2-1 14 0,1-2-8 0,-1 0 6 16,0 0 8-16,1-3 6 0,0-1-5 0,2-2 6 15,-2-2-11-15,2-2 5 0,-2-3-12 0,2 0 6 16,-1-4-10-16,-2 4 11 0,-3-2 4 0,2 1-8 16,-4 1 9-16,1 0 2 0,-2 3-7 15,-2 1 0-15,-1 0 1 0,-4 3-1 0,0 0 0 0,-1 2-2 16,-3 0 8-16,0 2-12 0,7 2 9 16,-17 1-3-16,9 2-11 0,-1 0 13 0,1 0-10 0,-1 1 14 15,2 2-14-15,0-2 15 0,2 2-11 0,-1-1 16 16,3 0-15-16,-1 0 15 0,4-5-11 0,-1 10 14 15,1-10-8-15,2 7 8 0,-2-7-12 0,10 4-19 16,-10-4-14-16,14 3-6 0,-14-3-8 0,13 0 15 16,-13 0 1-16,14 0 9 0,-14 0-4 0,13 2 1 15,-13-2 5-15,11 3 1 0,-11-3 3 0,8 5 9 16,-3-1 1-16,-2 1 4 0,-1 0 0 0,1 1 16 16,0 1-2-16,-2 0 13 0,2 0 2 0,-1 0 10 0,-1 1 12 15,3-1 22-15,-1 0-13 0,0 0 22 16,1 0-11-16,0 0 1 0,-1-1-11 0,3-1 9 15,1 1-18-15,0-3 8 0,0 0-16 0,1-1-1 0,2 0-7 16,-1-2 0-16,1-2-12 0,1 0 7 16,0-2-15-16,2-4-7 0,-1 0-41 0,1-3-1 15,1-3-14-15,0 0 23 0,-2-2-7 0,0 0 16 16,-2 1-2-16,1 2 16 0,-1 0 1 0,-3 1-4 16,3 0 7-16,-3 4 1 0,-1 0 0 0,-2 0 0 15,2 2-9-15,-1 1-4 0,0 2 3 0,-5 3 3 0,9-3 7 16,-9 3 17-16,7 5 30 0,-2 2 1 15,-3 0 5-15,1 2 10 0,0 4-2 0,0 1-5 0,-2 1 9 16,-1-1-6-16,2 2-7 0,-2 0 1 0,-2 2-16 16,2-1 14-16,-4-1-13 0</inkml:trace>
  <inkml:trace contextRef="#ctx0" brushRef="#br0" timeOffset="196719.66">19296 10238 4306 0,'0'0'-32'0,"-4"-11"24"0,0 7 35 15,-2 1-18-15,-1 1 3 0,-1 2-6 16,-2 0-1-16,0 1-1 0,-1 2 9 0,-2 0 4 0,2 1-3 16,-3 3-1-16,0 0 5 0,1 1 1 0,2 3-7 15,-1-2 1-15,4 3-2 0,1-1-3 0,1 0-5 16,4 1 7-16,0 0-9 0,2 1 7 0,3-1-34 0,0 1-42 15,2 0-74-15,2 0-33 0,0 1-48 16,3-1-48-16,0-1-46 0,1 0-81 0,1-1-62 16,0 0-304-16,-2-1-280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1:36:19.615"/>
    </inkml:context>
    <inkml:brush xml:id="br0">
      <inkml:brushProperty name="width" value="0.05292" units="cm"/>
      <inkml:brushProperty name="height" value="0.05292" units="cm"/>
      <inkml:brushProperty name="color" value="#FF0000"/>
    </inkml:brush>
  </inkml:definitions>
  <inkml:trace contextRef="#ctx0" brushRef="#br0">19509 10306 253 0,'-6'5'254'16,"6"-5"-65"-16,0 0 14 0,-4 3-39 0,4-3 17 15,0 0-37-15,-3 7 27 0,3-7-46 0,0 0 47 16,0 6-20-16,0-6-8 0,5 5 11 0,-5-5-24 15,8 6-10-15,-4-4-23 0,3 1-4 0,0 1-20 0,0-2 11 16,-1 0-19-16,4 0 6 0,0 0-26 16,-2-1 15-16,2-1-21 0,1 0 7 0,1 0-5 15,-3-1 33-15,1 0-16 0,0-1 2 0,1-2-21 16,1 1 5-16,-2-2-7 0,-2 1-7 0,-1-2-6 0,2 0-7 16,-4 0-15-16,1 1 11 0,-2-1-18 15,-3-1 15-15,2 2-22 0,-3 0 15 0,-1 0-15 0,-2 0 17 16,-1 1-18-16,-2 0 13 0,-1 2-15 15,0 0 17-15,0 1-16 0,-3 1 28 0,2 1-7 0,-2 1 31 16,-1 1 3-16,-1 2-2 0,1 1 15 0,1 0-13 16,0 1-4-16,-1 2 14 0,1-2-14 0,2 4 0 15,-1-3 0-15,2 0-4 0,2 3-5 0,0-1-4 16,0-1 1-16,1 2 2 0,2-1 13 0,-1-2 30 16,3 2-14-16,0-2 6 0,0 0-16 0,3 0 22 15,0-2-13-15,1 2 8 0,0-3-23 0,2 1 8 16,1-1-17-16,2-2 9 0,0 1-22 0,0 0 8 15,-1-2-19-15,2-1 11 0,-1 0-35 0,-1 0-15 16,-8-1-35-16,18 0-56 0,-8-1-39 0,-3 0-32 16,2 0-61-16,-2-1-4 0,-7 2-33 0,11-3-98 15,-11 3-63-15,11-2-402 0,-11 2-402 0</inkml:trace>
  <inkml:trace contextRef="#ctx0" brushRef="#br0" timeOffset="1486.62">18109 11114 400 0,'0'0'459'0,"-3"-3"-116"0,3 3-91 16,0 0 8-16,0 0 11 0,-5 6-10 0,3 1 24 0,2 1-40 15,-1 1-19-15,-1 4 2 0,2 1 16 0,0 2-28 16,2 1-15-16,-1 2-46 0,-1 0 4 16,3 1-36-16,-2-1-12 0,1 0-9 0,1 4-9 0,-1 1-26 15,3-2 1-15,-3-1-24 0,3 1 10 0,-1-3-29 16,0-1-33-16,-1-1-61 0,0-1-22 0,0-3-49 15,-1-2-54-15,1 0-21 0,-3-1 22 0,3-3 22 16,-2 0-5-16,-1-7-131 0,0 5-177 0,0-5-410 16,-4-5-455-16</inkml:trace>
  <inkml:trace contextRef="#ctx0" brushRef="#br0" timeOffset="1720.63">17833 11185 480 0,'0'0'491'16,"-13"-2"-87"-16,13 2-49 0,-7-3-84 0,7 3-38 16,3-4-14-16,1-1 9 0,5 2-30 0,3-2 15 15,5 0-25-15,6-1-10 0,2 0-10 0,8-1-21 16,0 0-25-16,1 0-10 0,3 1-28 0,-2 1-7 16,-1-1-14-16,-2 1-6 0,-4 0-16 0,-4 2-3 15,-1 1-12-15,-5-1 1 0,0-1-14 0,-1 2-34 0,-4 0-29 16,0 0-47-16,-3 1-59 0,-2-1-37 0,0 2-6 15,-8 0 17-15,13 0-32 0,-13 0-44 0,7 3-36 16,-7-3-51-16,2 5-99 0,-2-5-179 0,-2 5-133 16</inkml:trace>
  <inkml:trace contextRef="#ctx0" brushRef="#br0" timeOffset="2099.19">18430 11214 448 0,'-3'7'378'16,"0"2"-66"-16,2-2-12 0,-2 1-27 0,0-2-28 16,2 2-51-16,-2 0 3 0,3-1-50 0,-1 0-17 15,-1-1-38-15,2 0 9 0,2 1 21 0,1-1 8 16,-2 0-39-16,5 0 0 0,-1-1-23 0,2-1 0 16,0 1-25-16,2-3 7 0,-2 1-23 0,1-1 14 15,2-2-24-15,0 0 18 0,-3-1-28 0,4-2-10 16,-1 0-22-16,-1-3 17 0,-1 1-17 0,-1 0-1 15,-3-1-2-15,2 1 3 0,-2 0 7 0,-2-1 1 0,-2 6 0 16,-2-6 9-16,2 6 1 0,-8-5 4 16,-1 4 17-16,1 1-8 0,-2 2 32 0,-3 2 18 15,-1 2 13-15,-1 1-12 0,-1 1 45 0,-1 3-14 16,2 0 2-16,-1 0-19 0,5 0 16 0,0 1-21 16,1 0 0-16,2 1-18 0,0-2 10 0,4 2-16 0,0-2-2 15,4 0-15-15,0-1-10 0,0 0-27 0,3-1-21 16,1 1-15-16,2-2-41 0,1 1-27 0,1-4-14 15,2 1-40-15,1-3-7 0,1-1-28 0,0-2-69 16,2-1-22-16,3-3-76 0,0-2-424 0,4-5-320 16</inkml:trace>
  <inkml:trace contextRef="#ctx0" brushRef="#br0" timeOffset="2265.19">18747 11313 370 0,'11'-8'374'16,"-1"2"-87"-16,-1 1-12 0,-2 3 25 0,-7 2-49 15,8 1 11-15,-8-1-12 0,4 7-13 0,-4-2-18 16,0 4-17-16,-3 0-41 0,1 1 8 0,-4 2-26 15,3 2-16-15,-4-1-26 0,3 2-5 0,-2-1-17 16,-1 2-11-16,2-2-45 0,-1 1-29 0,0-2-81 0,1-1-46 16,-1-1-48-16,0-1-7 0,2-2-41 15,0-1-57-15,-2-1-46 0,1-1-118 0,-2-3-214 16,7-2-173-16</inkml:trace>
  <inkml:trace contextRef="#ctx0" brushRef="#br0" timeOffset="2431.19">18668 11399 227 0,'0'0'623'0,"0"-5"-155"0,0 5-103 0,0 0-90 0,4-4-43 16,-4 4-54-16,0 0 29 0,0 0-30 0,5 2-7 16,-5-2-36-16,5 6-7 0,-2 0-40 0,1-1 5 15,-1 3-36-15,4 0 6 0,-1 0-25 0,-1 2 8 16,1-1-19-16,0 1-32 0,-1-1-52 0,2 1-40 16,-1-1-31-16,0 0-86 0,-1-1-42 0,1 1-9 15,0-4-39-15,-1 1-91 0,2-3-185 0,-7-3-95 16</inkml:trace>
  <inkml:trace contextRef="#ctx0" brushRef="#br0" timeOffset="2674.2">19081 11179 412 0,'7'-1'400'16,"-7"1"-34"-16,10 1-32 0,-6 3 1 0,0 1-32 15,-1 2 19-15,0 1-41 0,0 3 12 0,-2 1-34 16,2 2-22-16,-2 0-21 0,-1 2 11 0,2 2-19 15,-2 0-27-15,0 1-35 0,1 1-26 0,-1-2-12 16,0 0-21-16,0 0-23 0,0-2-11 0,0 0-10 0,0-1-2 16,0 1-13-16,2-2 2 0,-1-1-13 0,0 0 12 15,-1-2-11-15,3 1 4 0,0-2-10 0,0-1 3 16,1-2-10-16,0-1-25 0,3 1-47 0,0-4-58 16,0 0-76-16,-7-3-95 0,16 0-40 0,-9-1-144 15,1-4-133-15,-1-3-350 0,-1-1-547 16</inkml:trace>
  <inkml:trace contextRef="#ctx0" brushRef="#br0" timeOffset="2842.2">19054 11401 231 0,'-8'0'589'16,"8"0"-106"-16,-13 0-111 0,13 0-50 0,-10 0-76 16,10 0-45-16,0 0-53 0,0-6-12 0,0 6-17 15,13-4-2-15,-5 1-30 0,3 1 8 0,2 0-37 16,1-2 4-16,2 3-36 0,-1-1 0 0,1 1-55 15,-1-1-21-15,-1 0-55 0,-1 1-113 0,-2-1-81 16,-2 2-112-16,-1-2-288 0,-1 1-207 0</inkml:trace>
  <inkml:trace contextRef="#ctx0" brushRef="#br0" timeOffset="-157460.49">13417 7516 139 0,'0'0'113'0,"0"0"-23"16,0 0-30-16,0 0-7 0,0 0-14 0,0 0-10 15,-4-3-5-15,4 3-8 0,0 0 1 0,0 0-8 0,0 0-2 16,0 0-6-16,0 0 5 0,0 0-7 16,0 0-3-16,0 0 4 0,0 0-3 0,0 0 9 15,0 0-12-15,1-4 1 0,-1 4 1 0,0 0 0 16,0 0 5-16,0 0-6 0,0 0 1 0,0 0-2 0,0 0 4 15,0 0-3-15,0 0 3 0,0 0 4 16,0 0-4-16,0 0 0 0,0 0 2 0,0 0 0 16,0 0 8-16,0 0-4 0,0 0-1 0,0 0-6 0,0 0-4 15,0 0 0-15,0 0 1 0,7 1 8 0,-7-1 0 16,0 0 39-16,2 6-47 0,-2-6 39 0,1 7-41 16,1-3 35-16,-1 1 39 0,-1 3 25 0,1-2-51 15,2 2 17-15,-3 1-36 0,2 0 98 0,-1 2-37 16,-1 0 17-16,1 0-46 0,1 1 15 0,-1-1-38 15,-1 0 27-15,0 1-36 0,2-2 23 0,-2 0-39 16,0 1 35-16,0-1-37 0,-2-1 27 0,2 0-34 16,0 1 32-16,-1-3-36 0,-1 2 37 0,1-2-33 15,1 1 29-15,0-2-31 0,-1 0 31 0,-1-1-26 16,2-2 29-16,0-3-29 0,0 10 37 0,0-10-32 16,-1 6 24-16,1-6-82 0,0 0-64 0,0 0-163 15,0 0-129-15,0 0 129 0</inkml:trace>
  <inkml:trace contextRef="#ctx0" brushRef="#br0" timeOffset="-156699.89">13003 7887 68 0,'0'0'178'16,"7"2"17"-16,-7-2-64 0,17 0 15 0,-6 0-52 15,1 0 34-15,3 0-53 0,3 0 23 0,3 0-44 16,3 0 37-16,0 0-40 0,6-2 2 0,0 2-1 16,8-1 15-16,1 1-32 0,3-2 37 0,0 1-43 15,5 1 29-15,2-1-34 0,8 0 31 0,0 0-24 16,0-1 8-16,-1 1-36 0,2 1 3 0,-2-1 27 16,-8 0-36-16,1-1 31 0,-1 2-38 0,0 0 32 15,-1 0-33-15,-2 0 28 0,-2 0-30 0,-2 0 32 0,-3 2-27 16,-5-1 22-16,-4 0-34 0,-1-1 37 15,-4 1-31-15,-3-1 29 0,-1 1-36 0,-4 0 35 16,-2 0-33-16,0-1 34 0,-4 1-27 0,0 0 48 16,-1-1-14-16,0 0 16 0,-9 0 24 0,12 0 10 0,-12 0 10 15,13 3 4-15,-13-3-10 0,9 0-7 0,-9 0-3 16,0 0-22-16,11-2-10 0,-11 2-6 16,4-2-36-16,-4 2-35 0,0 0-34 0,4-4-46 0,-4 4-27 15,0 0-102-15,-1-6-71 0,1 6-188 0,-3-5-12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1:51:56.357"/>
    </inkml:context>
    <inkml:brush xml:id="br0">
      <inkml:brushProperty name="width" value="0.05292" units="cm"/>
      <inkml:brushProperty name="height" value="0.05292" units="cm"/>
      <inkml:brushProperty name="color" value="#FF0000"/>
    </inkml:brush>
  </inkml:definitions>
  <inkml:trace contextRef="#ctx0" brushRef="#br0">13465 4633 165 0,'0'0'265'0,"0"0"-24"0,-4-4-69 0,4 4 37 15,0 0-59-15,-4-4 3 0,4 4-27 0,-3-4 20 0,3 4-38 16,0 0 32-16,-2-6-23 0,2 6 15 0,0 0-26 16,-4-5 4-16,4 5-30 0,0 0-7 0,-1-4-8 15,1 4-10-15,0 0-5 0,0 0-6 0,-3-5-7 16,3 5-14-16,0 0 8 0,0 0-9 0,0 0-5 15,-3-3-3-15,3 3-4 0,0 0 0 0,0 0-2 16,0 0-4-16,0 0-2 0,0 0 0 0,-4-3-5 16,4 3 4-16,0 0-2 0,0 0-1 0,0 0 2 15,0 0-4-15,0 0 0 0,-11 0 0 0,11 0-3 16,-6 3 2-16,6-3 0 0,-7 3 3 0,7-3 4 16,-9 4-3-16,5-2 0 0,0 2 1 0,-2-1-2 15,1 0-2-15,-1 2 3 0,-1-1-2 0,3 0 1 16,-2 0-2-16,2 1 1 0,-2-1 1 0,2 1-2 15,1 2 4-15,-1-2-2 0,0 0 2 0,1 1-3 16,0 1 2-16,0-1-2 0,2 2 3 0,0 0 2 16,-1-2-1-16,1 2-1 0,1 0 2 0,0 0-3 15,0 0 2-15,1-1 0 0,-1 0 2 0,3 0-2 16,-2 2 0-16,2-2 16 0,0-1 42 0,3 1 6 16,-1 0-26-16,0-2 9 0,0 2-23 0,2-2 15 0,0 0-22 15,3 0 16-15,-1-1-22 0,-1-1 14 16,3 0-20-16,-1 0 17 0,-1-1-10 0,-1-2 62 15,3 2-19-15,-2-4 5 0,1 2-27 0,-2-1 14 16,2-1-26-16,-2-2 18 0,2 0 24 0,0 0-15 0,-3-2-6 16,3 0 19-16,-3-1 10 0,0-1 51 0,0 1-35 15,-1-2-7-15,-1 0-13 0,-2 1 27 16,1-3-11-16,-1 1-1 0,0 0-14 0,-3-2 4 0,1 3-12 16,-2-1 12-16,1 0-12 0,-3-1-28 0,0 1 11 15,-1-2-12-15,0 3-3 0,-2-1-8 16,1 0 2-16,-2 2-11 0,0 0 4 0,-2-1-13 0,2 3 7 15,0-3-22-15,-1 4-30 0,-1-1-36 0,2 1-53 16,0 2-45-16,0-1-29 0,-1 1-64 0,1 2-33 16,-2-1-70-16,9 2-54 0,-14 2-44 0,14-2-344 15,-11 1-349-15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1:52:08.272"/>
    </inkml:context>
    <inkml:brush xml:id="br0">
      <inkml:brushProperty name="width" value="0.05292" units="cm"/>
      <inkml:brushProperty name="height" value="0.05292" units="cm"/>
      <inkml:brushProperty name="color" value="#FF0000"/>
    </inkml:brush>
  </inkml:definitions>
  <inkml:trace contextRef="#ctx0" brushRef="#br0">4618 6250 112 0,'0'0'218'0,"0"0"-83"0,0 0 18 0,0 0-59 15,0 0 20-15,0 0-42 0,0 0 17 0,0 0-40 16,-3-3 30-16,3 3-44 0,0 0 31 0,0 0-41 16,0 0 27-16,0 0-36 0,0 0 36 0,0 0-44 15,0 0 34-15,0 0-35 0,0 0 29 0,0 0-40 16,-4-4 35-16,4 4-37 0,0 0 29 15,0 0-35-15,0 0 33 0,0 0-38 0,0 0 36 0,0 0-37 16,0 0 38-16,0 0-37 0,0 0 35 0,0 0-35 16,0 0 35-16,0 0-29 0,0 0 35 0,0 0-22 15,0 0 48-15,0 0-25 0,0 0 28 0,0 0-5 16,0 0 39-16,0 0-34 0,0 0 25 0,0 0-34 16,0 0 27-16,0 0-42 0,0 0 22 0,0 0-34 15,0 0 28-15,0 0-27 0,0 0 15 0,0 0-23 16,0 0 32-16,0 0-23 0,0 0 19 0,0 0-28 15,0 0 12-15,0 0-22 0,0 0 27 0,0 0-8 16,0 0 22-16,0 0-27 0,0 0 15 0,4-5-22 16,-4 5 12-16,0 0-19 0,7-3 14 0,-7 3-20 0,7-4 18 15,-7 4-16-15,7-2 18 0,-7 2-12 16,10-4 16-16,-10 4-20 0,13-3 14 0,-6 1-15 16,0-1 17-16,0 2-20 0,0-1 15 0,2 0-19 15,-1 0 14-15,0 1-10 0,2-2 15 0,0 2-16 0,-1-1 7 16,-1 1-10-16,2 0 18 0,0-1-16 15,-2 1 14-15,2-1-13 0,0 2 18 0,-2-1-17 16,2-1 14-16,0 2-15 0,-1 0 18 0,-1-1-16 0,3 0 19 16,-2 1-5-16,1-1 5 0,-2 1-8 0,2-1 7 15,-2 1-10-15,-8 0 11 0,17 0-14 0,-17 0 9 16,17-1-10-16,-17 1 10 0,17 0-15 0,-17 0 14 16,16 0-13-16,-8 0 14 0,2 0-11 0,-10 0 5 15,17 0-10-15,-9 1 14 0,1-1-17 0,-9 0 19 16,15 1-14-16,-15-1-18 0,16 1 23 0,-8-1 10 15,-8 0-13-15,14 2 10 0,-14-2-11 0,14 0 13 16,-5 2-8-16,-1-1-2 0,1-1-4 0,-1 2 12 16,1 0-12-16,-1-1 14 0,-1 0-14 0,3 0 14 15,-2-1-9-15,-1 2 3 0,2-1-6 0,-1 0 9 16,-1 1-14-16,2-1 18 0,-2 0-16 0,-7-1 3 16,14 3-7-16,-6-2 19 0,-2 1-12 0,4-2 12 15,-3 2-13-15,1 0 6 0,-1 0-4 0,-7-2-3 16,13 1 0-16,-13-1 2 0,13 2 1 0,-6 0 12 0,1-1 25 15,-1 0-11-15,2-1-1 0,-1 1-6 16,-1-1-4-16,2 2-2 0,-1-2-3 0,1 3 12 16,-1-3-11-16,2 0-3 0,-2 2-3 0,1-2 4 0,-1 2-4 15,2-1-1-15,-3-1 3 0,3 1-2 0,-2 0-2 16,2 0 0-16,-1 1 2 0,-1 0-1 0,2 0-6 16,-1-1 2-16,0 2 2 0,0-1 1 0,-1 1 3 15,2-2-3-15,-1 2-1 0,-1-1 2 0,2 2 1 16,-2-1-4-16,1 0 2 0,1 0 0 0,-2 0-2 15,2 0 2-15,-3 2 5 0,4-3-7 0,-2 1-4 16,-1 0 4-16,-1 0 3 0,3 1 1 0,1-2 2 16,-2 3-5-16,-1-2 0 0,1 0 2 0,-1-1-3 15,-1 2 1-15,0 0-3 0,2-2 3 0,-2 1 3 16,-2 0-4-16,2 0 1 0,2 1 1 0,-2-1 11 0,1 1-3 16,-2-2 3-16,1 2-11 0,2 0 15 15,-1-2-1-15,-1 1 23 0,3 0-16 0,-2 0 13 16,1 0-21-16,-1 0 8 0,2-1-19 0,-1 2 14 15,-1-3-11-15,-1 2 8 0,3-1-16 0,-2 1 14 16,2 0-11-16,0-1 15 0,-1 1-20 0,0 0 16 16,0-1-17-16,2 1 22 0,0 0-6 0,1 0 37 15,-1 0-18-15,0 1 10 0,-1-1-26 0,3 1 14 0,-2-1-27 16,0 1 21-16,-1-2-10 0,3 2 19 0,-3-1-21 16,1 2 32-16,-1-1 5 0,1 1 15 15,-1-1-25-15,0 0 5 0,0 0-16 0,-2 1 5 0,3 0-11 16,-1 1 30-16,-1-2-11 0,-1 1-3 0,1 1-14 15,-2-2 7-15,1 1 24 0,-1 0-3 0,0 0-18 16,-1 0 2-16,-1-1-13 0,1 1 4 0,0-2-14 16,-1 2 4-16,0-3-6 0,-5-2 5 0,8 6-8 15,-8-6 9-15,7 6-11 0,-7-6 12 0,6 4-46 16,-6-4-45-16,5 3-72 0,-5-3-37 0,0 0-49 16,3 3-114-16,-3-3-118 0,0 0-396 0,-10 0-410 15</inkml:trace>
  <inkml:trace contextRef="#ctx0" brushRef="#br0" timeOffset="1400.07">5332 8604 165 0,'0'0'301'0,"-1"-5"-68"0,1 5-57 15,-2-6-28-15,2 6-19 0,-2-8-12 0,2 8-24 16,0-7 5-16,0 7-2 0,-2-9 24 0,2 9-9 16,0-9-28-16,0 3-7 0,0 0-7 0,0 2-6 15,0-2 15-15,0 1 12 0,2-1-47 0,-2 0 5 16,1 0-11-16,0 2-11 0,-1-2-3 0,2-1-2 15,-1 2 32-15,2-1-12 0,-2-1-7 0,2 0-10 16,0 1-3-16,1 0 14 0,1-2-5 0,-1 2-5 16,1-2 9-16,2-1-9 0,-1 1 32 0,1 0-24 0,3-3 9 15,-2 3-20-15,2-2 4 0,0 0-12 16,0 1 3-16,1 0-2 0,-1-1 8 0,1 1-9 16,2-1 11-16,-2 0-3 0,2 1-5 0,-2-1-2 15,2 1 0-15,0 0-4 0,-1-1 0 0,2 0-4 16,-1 1 3-16,5-2 3 0,-2 1-3 0,-1-1-2 0,1 3 2 15,-1-2-5-15,-1 2 2 0,2 0-1 16,-1-2-1-16,-2 3-2 0,3-2 8 0,-1 2-8 0,-1-1-1 16,0 1 0-16,0-1-1 0,0-1 2 0,-1 3-1 15,1-2 0-15,0 2 0 0,0-3-1 0,-2 4 0 16,-1-2 0-16,0 1 2 0,-1 1 1 0,1-1 3 16,-1 0 2-16,1 1-27 0,-1 0 27 0,0-1-26 15,1 1 38-15,-1-1 11 0,0 1-5 0,1 0-6 16,1 0-6-16,-1-1 4 0,0 1-12 0,-1 1 5 15,1-3-5-15,1 3 1 0,-1 0-3 0,0-2-5 16,0 2 5-16,-1 0-1 0,0-1-2 0,1 1-2 16,1 0 4-16,-1-2-2 0,-1 2 3 0,1 0-1 15,0-1 2-15,-1 1 7 0,0 0 3 0,3 0 2 16,-2-2-7-16,0 3 3 0,2-2 11 0,-2 1 0 16,2 0 0-16,0-1-23 0,-1 1 21 0,1-1-8 15,0 3 3-15,-1-4-4 0,1 2 0 0,-2 1-1 16,-1-1-3-16,3 0-13 0,-5 1 14 0,1 2 12 0,-1-1-4 15,-1-1 10-15,0 0-3 0,-7 3-1 16,10-3-1-16,-10 3 3 0,7-4 6 0,-7 4 3 16,9-1 0-16,-9 1-1 0,7-3-7 0,-7 3 8 0,0 0-1 15,8-3 3-15,-8 3-8 0,0 0-3 0,6-2-6 16,-6 2-8-16,0 0 5 0,0 0-8 0,5-3 0 16,-5 3 0-16,0 0-46 0,0 0-40 0,0 0-45 15,0 0-59-15,0 0-58 0,0 0-81 0,0 0-48 16,0 0-151-16,-4-2-262 0,4 2-300 0</inkml:trace>
  <inkml:trace contextRef="#ctx0" brushRef="#br0" timeOffset="3110.52">7004 9635 156 0,'0'0'294'0,"0"0"-46"16,0 0-17-16,0 0-9 0,0 0-42 15,0 0-41-15,0-7-29 0,0 7-9 0,0 0 22 16,2-6-14-16,-2 6-20 0,0 0-6 0,2-5 28 0,-2 5-12 16,0 0-22-16,3-6-15 0,-3 6 16 15,0-5-3-15,0 5-16 0,3-6 2 0,-3 6 2 0,1-8-9 16,-1 8-9-16,2-7-10 0,-2 7 28 0,1-9-1 15,-1 9-12-15,0-10-16 0,0 5-4 0,0-2-7 16,2 2-5-16,-2-2 1 0,0 1 5 0,1-2-10 16,-1 1 7-16,0-1-1 0,0 1-1 0,1-3-1 15,1 3-5-15,-1-1 4 0,-1-1-3 0,2 0 3 16,-1 0 1-16,-1-2 7 0,3 3-6 0,-2-3-2 16,1 0-4-16,1 0-3 0,-2 0 2 0,0-1-5 15,1 0 0-15,-1 0-1 0,2-1 1 0,-2 0-1 0,1 0 4 16,-1 2-2-16,1-1 18 0,-1 0-24 15,0 0 21-15,2 0-16 0,-3-1 12 0,3 2-18 16,-2-1 24-16,2 1-23 0,-1 0 38 0,-1 0-25 0,2-2 12 16,-2 2-9-16,2 0-3 0,-1 0-1 0,0-1-3 15,1-1-4-15,-1 0-1 0,0 0-1 0,0 2-2 16,1-2 2-16,-2 0 1 0,2 0-4 0,-2 0-1 16,2 1-3-16,0-2 4 0,-2 1-8 0,1-2 12 15,-1 2 10-15,2-1 31 0,-2 0-2 0,1 0-8 16,-1 0-9-16,1 0-2 0,0 1-7 15,-2-1-1-15,3 1-4 0,-1-1-2 0,-1 1-1 0,-1 2 11 16,3-2 0-16,-2 1-2 0,2-1-1 0,-3 0-8 16,3 0 0-16,-2 2-3 0,2-2-13 0,0-1 14 15,-2 1-12-15,2 1 14 0,0-2-15 0,-2 1 15 16,2 0 41-16,0 0 1 0,0 0-17 0,-2 0-4 16,2 1-9-16,0-1-2 0,0 0-8 0,-2 0 0 15,3 2-11-15,-2-1 8 0,1 0-1 0,-1-1-4 0,1 2-1 16,0 0 1-16,0 0 30 0,0 1-6 15,-2-2-18-15,3 2 11 0,-1 0-5 0,1-1-2 16,-1 1-8-16,1 0 2 0,1 0-4 0,-1 2 3 16,0-3 10-16,0 3-1 0,-1-2-5 0,3 1-3 0,-2 2 3 15,-1 0-5-15,1 1 4 0,-1-2-2 0,0 2-1 16,-1 0-4-16,1-1 1 0,0 3 2 16,0-1-3-16,-2 1 7 0,2 0 7 0,-1-1-1 0,-2 5 0 15,4-8-6-15,-4 8-2 0,3-8-6 16,-3 8 6-16,2-6-2 0,-2 6-2 0,3-7 3 0,-3 7-2 15,2-6 0-15,-2 6-5 0,1-5 2 0,-1 5-2 16,3-6-33-16,-3 6-1 0,1-7 0 0,-1 7-27 16,2-6-20-16,-2 6-27 0,1-3-31 0,-1 3-35 15,0 0-37-15,1-5-38 0,-1 5-26 0,0 0-8 16,0 0 15-16,0 0-66 0,0 0-17 0,0 0-381 16,0 0-238-16</inkml:trace>
  <inkml:trace contextRef="#ctx0" brushRef="#br0" timeOffset="5298.77">6839 5071 201 0,'0'0'285'0,"0"0"-49"0,0 0-65 15,0 0 10-15,-7-2-57 0,7 2 9 0,0 0-46 16,0 0 17-16,0 0-44 0,0 0 24 0,0 0-40 0,0 0 23 16,0 0-43-16,0 0 23 0,-7-1-35 0,7 1 24 15,0 0-38-15,0 0 29 0,0 0-34 16,0 0 29-16,0 0-29 0,0 0 23 0,0 0-35 0,0 0 29 15,7-3-27-15,-7 3 30 0,0 0-33 0,0 0 33 16,0 0-30-16,10 0 35 0,-10 0-28 0,0 0 28 16,13 3-29-16,-13-3 29 0,8 1-23 0,-8-1 20 15,10 4-28-15,-4-2 57 0,-1 1-23 0,1 0 25 16,0 0-36-16,-1 2 19 0,1-2-30 0,0 1 28 16,-1 1-32-16,-1-1 25 0,2 1-25 0,0 0 26 15,-1 1-27-15,1-1 22 0,-2-1-30 0,3 1 30 16,-4 0-29-16,4 1 30 0,-3-1-28 0,2 0 23 15,-2 1-24-15,2-1 28 0,-2 2-29 0,2-3 30 16,-1 1-29-16,-2 2 27 0,3-2-22 0,-1 1 20 16,0 0-26-16,-1-1 28 0,0 0-27 0,2-1 29 15,-2 2-34-15,0 0 22 0,0-1-17 0,2-1 29 16,-2 3-30-16,-1-3 25 0,3 3-20 0,-2-4 24 16,0 3-18-16,0 0 15 0,-1-2 1 0,1 1-6 0,-1 0-4 15,0-1 6-15,1 2-5 0,0-1-6 16,1 0 6-16,-2 0-2 0,1-2-3 0,-1 3 1 15,-1 0-7-15,3-2 8 0,-3 1-2 0,3 0 2 16,-3-1-1-16,3 1 1 0,-1 0 1 0,0 0-3 0,-1 0 3 16,1 1-2-16,-1-1 6 0,3 0-4 0,-2 0-1 15,0-1-2-15,0 1 5 0,-1 0 1 16,3 0-10-16,-1 1 8 0,-2-3 3 0,3 2 4 0,-2 1-3 16,2-3-25-16,-1 2 26 0,-2 1-23 0,3-1 27 15,-2-1-28-15,2 2 30 0,-1-1-27 0,-2 0 25 16,3 1-26-16,-2-1 25 0,0 1-25 0,-1-1 27 15,1 1-27-15,0 0 31 0,1-1-25 0,-2 2 24 16,1-4-24-16,-1 3 27 0,-1 0-29 0,1-2 25 16,0 1-26-16,0 1 37 0,0-2 47 0,-2 2-8 15,2-2-14-15,-2 0-4 0,2 0-17 0,-2 2-3 16,2-2-8-16,0 1-1 0,-1 1-3 0,0-1-1 16,1 0-2-16,0 0-5 0,-2-1 0 0,2 1-1 15,-1-1-1-15,-1 0-2 0,2 1-1 0,0 0 1 0,-2-1 11 16,2 0 54-16,0 2-14 0,-2-3-10 15,3 2-6-15,-1 0-10 0,-1-1-5 0,0 3-3 16,1-4-1-16,0 2-13 0,0 1 2 0,-2-1-3 16,2-2-1-16,0 3 1 0,0 0-2 0,-2 0-1 15,3 0-2-15,-1-1 5 0,0 3-4 0,0-3-2 16,0 3-7-16,-2-3 14 0,3 2-18 0,-1 0 12 16,0-1-6-16,0 1 10 0,0 1-14 0,-1-1 13 0,1 0-13 15,0 0 15-15,-2 2-8 0,2-2 11 0,0 1-12 16,-2 1 15-16,2-2-3 0,-3 2 32 0,3-1-22 15,-3 1 8-15,3-1-20 0,-2 2 16 16,-1-2-15-16,2 2 10 0,-1-1-21 0,-1-1 18 0,0 0-16 16,0 2 23-16,1-1 6 0,-1 1 18 0,2-2-27 15,-2 1 17-15,0 1-26 0,0-2 19 0,0 2-22 16,0-3 15-16,0 3-17 0,0-3 17 0,1 2-20 16,-1-1 16-16,0 1-15 0,0-2 24 0,0 1 1 15,0 0 13-15,0-2-4 0,0 2-8 0,2-3-6 16,-4 2-1-16,4 0-6 0,-1-1-3 0,-1 0-2 15,0 0-4-15,0-1 0 0,2 1-7 0,-1-2 8 16,-1-4-3-16,1 9-1 0,-1-9-1 0,0 8-1 16,0-8 0-16,0 6 2 0,0-6 2 0,0 7-3 15,0-7-2-15,2 6 2 0,-2-6-2 0,0 0 2 0,0 5 2 16,0-5 1-16,0 0-2 0,1 6 3 16,-1-6-1-16,0 0 1 0,0 0-2 0,0 0 7 15,0 0-3-15,0 5 2 0,0-5 3 0,0 0-5 0,0 0-18 16,0 0-95-16,0 0-76 0,0 0-45 15,-5-5-97-15,5 5-86 0,-3-7-449 0,1 2-403 0</inkml:trace>
  <inkml:trace contextRef="#ctx0" brushRef="#br0" timeOffset="7181.16">8659 6017 41 0,'0'0'244'0,"0"0"-39"0,0 0-49 0,-1-5-33 16,1 5-13-16,0 0-14 0,0 0-2 0,-2-6 24 15,2 6 0-15,0 0-17 0,0 0 1 0,-2-6-37 16,2 6 24-16,0 0-48 0,0 0 22 0,-3-5-38 15,3 5 22-15,0 0-42 0,0 0 28 0,-6-3-35 16,6 3 27-16,0 0-33 0,0 0 28 0,0 0-5 16,-4-3-31-16,4 3 34 0,0 0-7 0,0 0-3 0,-9-2 2 15,9 2-6-15,0 0 2 0,-11-1-6 16,11 1 6-16,0 0-6 0,-11 1 5 0,11-1-4 16,-9 0 1-16,9 0 1 0,-11 2-2 0,11-2-1 0,-11 1 2 15,11-1 5-15,-13 2-30 0,5-2 31 16,-1 2-29-16,1-1 33 0,-1 1-30 0,1-1 31 15,-2 0-28-15,3-1 38 0,-1 1-28 0,1 1 30 0,-2-1-31 16,2 1 32-16,1-2-37 0,6 0 38 0,-14 3-34 16,14-3 25-16,-11 1-29 0,11-1 31 0,-13 3-33 15,13-3 32-15,-11 4-29 0,4-3 31 0,7-1-26 16,-11 4 24-16,11-4-32 0,-11 2 33 0,3 1-28 16,3 0 29-16,-2-1-31 0,0-1 26 0,1 2-24 15,-1-1 28-15,7-2-31 0,-10 3 28 0,10-3-31 16,-10 4 31-16,10-4-25 0,-11 5 24 0,11-5-33 15,-7 3 33-15,7-3-30 0,-10 4 28 0,10-4-29 16,-7 3 25-16,7-3-22 0,-8 4 31 0,8-4-33 16,-9 4 30-16,9-4-32 0,-8 6 34 0,8-6-24 15,-9 4 22-15,9-4-32 0,-7 6 32 0,7-6-31 0,-7 5 30 16,7-5-30-16,-7 5 26 0,3-2-28 16,4-3 32-16,-7 7-30 0,1-5 29 0,2 3-23 15,1 0 29-15,-2-2-29 0,0 2 26 0,1 0-33 0,1-1 34 16,-1 1-33-16,1 0 29 0,-1 1-25 0,1-2 23 15,-1 2-25-15,1-1 2 0,-1 1 5 16,1 1 10-16,0-1-1 0,-1-1-5 0,1 1 14 16,1 1-6-16,-1-1 23 0,0 2 15 0,-1-2-8 0,1 1-6 15,0-1-8-15,0 2 0 0,0-2-8 0,1 2-3 16,-1-1 2-16,0 0-3 0,0 0 2 0,0 0-6 16,0 0 3-16,2 0-3 0,-2 1 0 0,-1-2 19 15,3 1-24-15,-2 1 28 0,1-2-5 0,-2 2 8 16,3-1-16-16,-1 0 13 0,-2 0-22 0,3-1 13 15,-1 1-13-15,-2 0 8 0,3 0-11 0,-1-1 10 16,-2 1-16-16,3 0 13 0,-1 0-15 0,-2-1 14 16,1 2-13-16,2-1 14 0,-2 0 21 0,0-1-4 15,0 2-6-15,-1-2 1 0,1 2 13 0,-1 0-14 16,1-2 7-16,-1 2-13 0,1-1 4 0,0-1-13 0,1 2 10 16,-3-2-20-16,3 1 16 0,-3 0 7 15,2 0 13-15,1-1-19 0,-3 2 8 0,3-2-13 16,-1 1 7-16,-1 0-10 0,1 0 10 0,0-2-14 15,0 3 13-15,0-3-17 0,-1 1 15 0,3-1-20 0,-2 0 23 16,0 1-16-16,2-2 16 0,-1 0-12 16,-1 1 48-16,2 0-5 0,-2-2 5 0,0 1 5 15,3-4-28-15,-2 8 11 0,2-8-19 0,-3 6 15 0,3-6 3 16,-3 6-3-16,3-6 33 0,-3 3 1 16,3-3 0-16,0 0-5 0,-3 4-8 0,3-4-10 0,0 0-4 15,-3 6-6-15,3-6-6 0,0 0-3 0,0 0-4 16,0 0-7-16,0 0-14 0,0 0-36 0,0 0-56 15,0 0-52-15,-2-7-51 0,2 7-59 0,0 0-44 16,1-7-131-16,-1 7-417 0,3-10-384 0</inkml:trace>
  <inkml:trace contextRef="#ctx0" brushRef="#br0" timeOffset="24197.35">7294 7136 137 0,'2'-6'220'0,"-2"6"-54"15,0 0 4-15,1-6-18 0,-1 6-20 16,0 0-18-16,0-6-9 0,0 6-17 0,0 0-8 0,0 0-10 15,0-6-10-15,0 6-7 0,0 0-5 0,0 0-8 16,0 0-6-16,0-6-4 0,0 6-5 0,0 0-7 16,0 0-4-16,0 0 0 0,0 0-9 0,0 0 1 15,0 0 0-15,0 0-3 0,0 0-5 0,0-5 1 16,0 5 1-16,0 0 3 0,0 0-6 0,0 0 0 16,0 0-1-16,0 0-2 0,0 0 2 0,0 0 2 15,-7-1-1-15,7 1 2 0,0 0 0 0,0 0-1 0,-11 0 0 16,11 0 2-16,0 0 0 0,-11 1 2 15,11-1-3-15,0 0 4 0,-12 1-2 0,12-1 0 16,-10 1 2-16,10-1 9 0,-8 1-1 0,8-1-1 0,-10 0-3 16,10 0-1-16,-7 0 0 0,7 0-1 15,0 0-1-15,-11 1 0 0,11-1-1 0,-9 1-2 0,9-1 1 16,-7 0-3-16,7 0 3 0,-10 3-2 16,10-3 3-16,-8 2-4 0,8-2 3 0,-10 2 0 0,10-2 0 15,-10 3-1-15,10-3 5 0,-10 3-4 0,10-3 0 16,-9 4 0-16,9-4-4 0,-9 4 0 0,9-4 5 15,-10 5-2-15,6-4 0 0,-2 2-1 0,2 1 3 16,0 0 32-16,4-4-30 0,-10 5 20 0,7-1-26 16,0 0 26-16,-1-1-22 0,0 1 28 0,0 0-31 15,1 1 29-15,-1-1-27 0,1 1 36 0,0 0-6 16,0-1 16-16,-1 2-34 0,3-1 45 0,-2 0-21 16,1 0 11-16,0-1-28 0,0 1 7 0,-1 0-19 15,2 0 20-15,0-1-24 0,-1 3 16 0,-1-3-20 16,3 2 19-16,-3-1-21 0,2 0 16 0,1 0-20 15,-3 1 20-15,3-1-21 0,-1 1 20 0,-2-1-7 16,3 0 1-16,-1 2-4 0,-1-2 9 0,2 1 5 16,-1-2-4-16,-1 3-2 0,2-3 6 0,-1 2-7 15,0-1-7-15,1-5 3 0,-2 9-3 0,2-4 0 0,0-5 0 16,0 9 3-16,-1-4-3 0,1-5-2 16,0 9 1-16,-2-5-4 0,2-4 3 0,0 9 0 15,0-9 9-15,0 8-5 0,0-8-7 0,0 10 5 0,0-10 16 16,0 8-4-16,0-8-5 0,0 8 1 15,0-8-4-15,2 8-3 0,-2-8 1 0,1 8-4 16,-1-8 2-16,2 7 0 0,-2-7 0 0,2 8 0 16,-2-8 0-16,3 9-5 0,-3-6 4 0,3 1 0 0,-3-4-3 15,4 9 5-15,-1-4-3 0,-2-1-2 0,2 1 8 16,0-1-7-16,0 0 6 0,0 1-8 0,0-1 5 16,-1 0-4-16,1-1 5 0,0 2-10 0,1-1 5 15,-1-1-3-15,0 1 6 0,0 0-2 0,-1 0 19 16,3-1 15-16,-5-3-8 0,7 6-4 0,-3-2-9 15,0-1 8-15,-4-3 5 0,9 6 8 0,-4-4-10 16,1 1 4-16,1 0-16 0,-1-2 15 0,-1 1-27 16,2 1 14-16,0-2-13 0,0 2 12 0,-1-2-12 15,-6-1 14-15,13 2-14 0,-13-2 29 0,12 1-12 16,-12-1 23-16,13 2-14 0,-13-2 11 0,14 0-21 16,-14 0 13-16,13 0-21 0,-13 0 18 0,12 0-18 15,-12 0 14-15,15-2-20 0,-7 1 17 0,-1-1-20 16,0 1 7-16,2-2-4 0,-2 1 21 0,1-1-11 15,-1 1 25-15,2-1-13 0,-2-1 23 0,1 0-11 0,-1 1 3 16,0-1-6-16,0 0-2 0,2-1-5 16,-2 0 0-16,-2 2 24 0,2-2-2 0,0 1-1 0,-1 0 13 15,0-2-11-15,-1 1-9 0,2 0-9 16,-2 0-5-16,0 0-4 0,-1-1-6 0,2 0-2 0,-2 1-2 16,0-1-11-16,2 1 10 0,-2-1 1 0,-1 0 6 15,1 0 0-15,-1 0-1 0,0 0-5 0,1 1-6 16,-1-1 2-16,0-1-1 0,0 1-2 0,0 1 0 15,-1-1 1-15,0 0-3 0,1-1 0 0,-1 2-1 16,0-2 4-16,-1 1-1 0,1 0 5 0,-1 0 0 16,-1 1-4-16,1-1-1 0,1 0 3 0,-1 1-10 15,-1-1 4-15,0 0-4 0,0 0 5 0,0 1-8 16,0 0 5-16,0-2-3 0,0 2 6 0,-1-1-7 16,1 0 8-16,-3 1-8 0,3 0 6 0,-1-1-6 15,-1 0 6-15,1 1-12 0,-1-1 13 0,0-1-9 16,0 3 7-16,1-3-5 0,-1 3 2 0,0-1-3 15,0-1 4-15,-1 2-5 0,2-1 4 0,-2-1-7 16,0 2 7-16,-1 0-2 0,1-1 4 0,0 0-9 16,-1 2 10-16,1-2-10 0,-1 0 11 0,0 2-8 15,0-1 7-15,-2 0-6 0,6 4 4 0,-6-5-3 0,6 5 6 16,-9-6-7-16,9 6 3 0,-9-6-3 16,5 4 5-16,4 2-11 0,-10-5 12 0,10 5-4 0,-8-4 5 15,8 4-6-15,-9-4 4 0,9 4-4 16,-7-4 4-16,7 4-5 0,-10-3 5 0,10 3-6 0,-7-4 5 15,7 4-5-15,-10-2 5 0,10 2-13 0,-11-2 15 16,11 2-5-16,-7-2 9 0,7 2-12 0,-10-2 9 16,10 2-12-16,-8 0 13 0,8 0-8 0,-10-1 5 15,10 1-5-15,-11-2 5 0,11 2-5 0,-12 0 2 16,12 0-1-16,-11 3 2 0,11-3-1 0,-13 1 1 16,13-1 0-16,-14 1 3 0,14-1-7 0,-11 3 5 15,11-3-4-15,-13 1 0 0,13-1-2 0,-11 2 7 16,11-2-6-16,-10 5 2 0,3-3-1 0,7-2 6 15,-10 3-4-15,5 0 0 0,-1-1 2 0,0 1 0 16,-1 0-1-16,3 0 3 0,-3 0-7 0,1 0 5 16,2 1-4-16,-3 0 3 0,3-2 0 0,-2 3-1 15,1 0-5-15,-1-2 9 0,2 1-6 0,-2 1 5 16,2 0-4-16,-2-1 4 0,2 2-6 0,1-2 4 16,-2 0-3-16,2 2 3 0,-1-1-3 0,-1-1 5 0,3 2-8 15,-3-1 10-15,3 1-2 0,-1-1 0 0,0-1-3 16,0 3 4-16,2-1-2 0,-2 0-4 0,0 0 4 15,3 1-1-15,-1 0 3 0,-1-1-4 0,1 1 5 16,1 1-3-16,-2-1 9 0,2-1 7 0,0 1-4 16,0 0-10-16,2-1 7 0,-1 2-5 15,-1 0 6-15,2-2-14 0,-1 2 12 0,2-1-9 0,-2 0 9 16,2 0 0-16,1-1-4 0,-1 1 1 0,1-1 3 16,-1-1 4-16,1 3 4 0,1-3-2 15,-1 1 5-15,0-1-1 0,2-1-7 0,-1 2 5 0,1-1-5 16,-2-1 0-16,3-1-3 0,0 2 0 0,-3-1-1 15,4-1-5-15,-1 0 2 0,0 0 1 0,-2 0-2 16,4-1 0-16,-2 0 3 0,0 0-3 0,1 0-1 0,-1 0 1 16,0-1-3-16,2 1 2 0,-1-1-5 15,-1-1 4-15,3 0 0 0,-3 1-1 0,3-1 1 16,0 0-1-16,-10 0 2 0,18 0 1 0,-8-1-2 16,0 1-2-16,1 0 3 0,-1-1 1 0,0-1-1 0,0 1-1 15,-2-1 3-15,2 0-7 0,-1 1 7 0,0 0 22 16,-2-1-1-16,2 0-2 0,-1-1-5 15,-1 1 4-15,2 0-9 0,-1-1-3 0,-1 0 3 0,0 0 8 16,0 1-4-16,-1-2 0 0,1 1-5 0,0-2 7 16,0 1-7-16,0-1 3 0,2 1-9 0,-2-1 11 15,-2 0-11-15,2 0 13 0,-1 0-16 16,-2 1 23-16,3-1-11 0,-2-2 8 0,0 2-15 0,-1 0 11 16,1-2-13-16,-1 4-4 0,0-4 4 0,0 1 6 15,-1 0 7-15,1 0-2 0,-1 1-4 0,0-2-1 16,0 1-7-16,-2 0 4 0,2 0-3 0,-2-1 1 15,2 2-2-15,-3-3-2 0,3 2 1 0,-3-1-2 16,0 1 3-16,3 1-4 0,-3-3 0 0,1 3-1 16,-1-3 1-16,0 2-5 0,0-1 3 0,-1 1 3 15,1-2-4-15,-3 0-1 0,3 1 5 0,-1 0-6 16,-1-1-3-16,1 1 7 0,-1 0-2 0,0 1 3 16,0 0-3-16,-1-1 0 0,1 1 0 0,0 0-4 0,-1 1 7 15,-1-1-2-15,1 1-2 0,-1 0 1 16,1-1-4-16,-1 3 3 0,-2-2-10 0,2 0 11 15,-1 2 3-15,-1-1-2 0,0 0-2 0,-1 1 1 16,2-1-1-16,-4 1 1 0,2 2-1 0,-1-2 2 0,-1 1 3 16,1 0-10-16,-1 1 6 0,-1-1-3 15,1 1 8-15,-1 1-4 0,1 0-1 0,-1-1-1 0,-1 1 2 16,1 0-5-16,0 0 0 0,1 0-5 0,-1 1 14 16,0-1-2-16,-1 1-2 0,1 1 1 0,-3-2 2 15,3 1-9-15,0 1 8 0,-2 1-2 0,0 0 0 16,1-1 0-16,0 1-2 0,0-1 3 0,1 3-4 15,-2-2 3-15,3 1 0 0,-1 1-2 0,0 0 2 16,1 0-1-16,-2 0-4 0,3 2 4 0,-1-1 1 16,1 1 0-16,-1 0-1 0,1 1-3 0,-1 0-1 15,2 0-1-15,0 1-2 0,0 0-2 0,0 0-1 16,0 1 1-16,2-1-5 0,-1 0 0 0,0 3-4 16,1-3 11-16,-1 1 11 0,2 1-11 0,0 0 11 15,-1-1-10-15,1-1 9 0,1 3-18 0,-1-1 20 16,3-1-20-16,-2 2 23 0,0-2-12 0,2 1-4 15,-1-2-3-15,2 1-1 0,-1 0-1 0,-1-1 6 16,2 1-1-16,0-2 1 0,2 2-1 0,-1-1 0 16,-1-1 5-16,3 2 3 0,-2-1-2 0,4-1 2 0,-4 1 1 15,5 0-1-15,-1-1-4 0,0 0 7 0,0-1-5 16,1 0 7-16,1 1-2 0,-1-3 0 16,-1 1 2-16,2-1-6 0,0 0 6 0,3 0 1 0,-3-1 1 15,4 1-4-15,-2-2 1 0,2-1 1 0,0 1 0 16,1 0 0-16,0-2-3 0,-2 1 1 0,0-2 0 15,3 0 0-15,-1 0-5 0,0 0 7 0,0 0-3 16,1-2 4-16,1 1-2 0,0-2 2 0,-1 0-2 16,-2 1-3-16,3-1 3 0,-1-2 1 0,0 1-1 15,-1 0 0-15,2-2 4 0,-2 0 9 0,0 1-1 16,-2-2 16-16,1 1-17 0,1 1 12 0,-2-2-5 16,-1 1 18-16,1-3-20 0,0 4 12 0,-3-4-20 15,3 1 13-15,-3 0-8 0,2-1 18 0,-2 0-27 16,0 1 13-16,-2-1-15 0,2-1 18 0,-1 2-24 15,-2-3 19-15,0 1-24 0,1 0 25 0,-1-1-31 16,-1 1 8-16,-2-2-4 0,3 1 5 0,-2-1-1 16,-1 3-1-16,-1-1 1 0,0 1-4 0,0-1 9 0,1 1-2 15,-2-1 2-15,1 1 0 0,0 1-2 0,-1-2-5 16,-1 2 0-16,-2 0 9 0,3-2-1 0,-4 3 1 16,3-3-3-16,-3 2-2 0,0 0-1 15,-1 0 0-15,-1 0 2 0,4 0-2 0,-4 0 3 0,0 2-2 16,-1-2-1-16,-1 1-3 0,2 1 6 15,-3-2-1-15,2 3 0 0,-2-1-1 0,0 1-1 16,-1 0-1-16,0-1-3 0,-1 4 3 0,0-2 1 0,-1 1-5 16,0-1 2-16,-1 3 0 0,2-1 0 0,-3 2-4 15,3 0 3-15,-1-2 2 0,-1 2 3 0,3 0-3 16,-2 2-2-16,-1-2-10 0,1 2 16 0,1-1-6 16,-1 3-4-16,0-1-2 0,2 0-10 0,-2 0 3 15,2 3 2-15,0-1 5 0,0 0 0 0,-1 1-4 16,1 1-14-16,3-1-1 0,-1 1 8 0,-1 2-2 15,2-2 7-15,-1 2 2 0,1 0 2 0,-1 0 0 16,2 1 4-16,0 0 2 0,2 0-17 0,-1 1 2 16,-1 0 3-16,3 0 5 0,0 0 4 0,-1 0 2 15,1 1 3-15,1-1 0 0,1 0-1 0,0 0-4 0,-1 0 6 16,3-1 0-16,-1 0 2 0,1-1-1 16,0 1 2-16,1 1 1 0,-1-3 2 0,2 1-1 15,-1 1 1-15,3-2 0 0,-2 0-5 0,1 0 5 0,1 0-2 16,-1 1 2-16,1-2-1 0,0 1 1 15,0-2 2-15,-1 1-7 0,3 0 7 0,-1-1 4 0,0-1-4 16,0 1 2-16,1 0-4 0,0-3 4 16,1 2-4-16,-2 0 6 0,2-2-1 0,2 0-2 0,-1 0 0 15,1 0 1-15,-1-1 1 0,-1 1-2 16,4-1-3-16,-2-2 3 0,-1 2-3 0,2-1 3 0,1-1-2 16,-2 0 2-16,1 0 1 0,0 0-3 0,-1-1 2 15,1-1 11-15,2 2-1 0,-3-2 3 0,1 0-4 16,2 1 1-16,-1-3 5 0,0 1-3 0,0 0 6 15,-1 0 1-15,0-2 2 0,3 1-2 0,-2 0 13 16,-1 0-14-16,0-2 6 0,0 2-11 0,-2-2 15 16,3 1-20-16,-2-1 16 0,-1 0-9 0,-1 1 13 15,0-2-17-15,0 2 15 0,0-2-22 0,0 0 16 16,-1-1-18-16,0 1 13 0,-2 0-16 0,0 0 16 16,0 0-18-16,-1-1 2 0,1 1-7 0,-1-1 10 15,0-1 1-15,0 2-4 0,-2-2 3 0,2 1-3 16,-3-2-6-16,3 2 2 0,-2 0 8 0,-1-2-6 0,0 2 0 15,2 0 0-15,-2-1 6 0,0 2-3 16,0-1-6-16,0 0 4 0,0 1-1 0,-2 0 1 16,2 0 2-16,0 1-3 0,-1-1 2 0,-2 0-3 0,3-1 4 15,-1 3-2-15,-1-3-1 0,-2 2 2 0,3-2-6 16,-2 3 1-16,-1-2 6 0,1 1-1 0,-1-1-4 16,-1 2 1-16,0-2-1 0,-1 1-1 0,0 1-4 15,-1 0 7-15,0 0-4 0,0 1 3 0,0-3 3 16,0 4-4-16,0-1 1 0,0 0-4 0,0 0 5 15,-1 1 0-15,-1 0 0 0,2-1 2 0,-1 1-4 16,-1 1 5-16,2-1-7 0,-1 2 3 0,-1 0 1 16,1-2-2-16,-1 1 0 0,1 1 0 0,-2 1 4 15,2-1-1-15,8 1-5 0,-19 0-1 0,11 1 5 16,-1-1-1-16,-2 1-1 0,1 1-2 0,2 1 4 16,-3-1-1-16,-1 1-1 0,1 0 0 0,1 3 0 15,0-2-2-15,-1-1 0 0,1 4 4 0,0-2 0 16,0 1-1-16,2 1 0 0,-2 0-1 0,2-1 1 15,-1 2-6-15,1 0 7 0,-1 0-3 0,2 1 4 16,0 0-1-16,0 3-1 0,0-3 1 0,2 0-14 16,-1 2 7-16,0-1-4 0,-1-1 0 0,3 3 2 15,-2-1 14-15,2 0-15 0,1-2 13 0,-1 3-16 0,1-1 7 16,-1-2-16-16,1 3 15 0,2-2-8 0,-1 0 11 16,2 0-9-16,0 0 12 0,0 0-5 0,2 0 8 15,-1-1-13-15,2 1 9 0,0 1-12 0,1-1 9 16,0-1 0-16,1 0 1 0,0 0 1 0,1-1 2 15,-1 0 1-15,2 0-4 0,2-2 7 0,-1 0-1 16,1 0 2-16,-1 0-2 0,2-3 0 0,1-1 0 16,2 1-2-16,-2-1 1 0,2-1 2 0,1 1-4 15,-3-2 2-15,2 0 1 0,1-2-2 0,0 1 3 16,0-1 0-16,-1 0 0 0,0 1-1 0,-1-2 0 16,1 1-2-16,-2-2 0 0,2 0 17 0,-2 0-12 15,-1 0 21-15,-1-1-13 0,-1 1 15 0,2-1-19 16,-2-1 11-16,1-1-13 0,-2 1 15 0,1-1-18 15,-2-1 12-15,1 1-22 0,-1-2 20 0,-1 0-19 16,2 1 2-16,-3-3-1 0,2 2 2 0,-2 0 0 16,-1-1-1-16,1 1 6 0,-1 1 4 0,0-1-4 15,0 1 1-15,-2-1 3 0,1 1-1 0,-1 0-4 16,-1 0 2-16,0 0-3 0,0 0 11 0,0 0-6 0,0 0 2 16,-1 1-1-16,-1 0-2 0,1-1-3 0,-2 0-2 15,2 2 4-15,-2-2 1 0,1 0-2 16,-2 3-5-16,1-3 2 0,1 2-2 0,-1 1 5 0,0-2-2 15,0 2-1-15,0 0 1 0,-1-1-1 0,1 2-1 16,-1-2 1-16,1 2 0 0,-1 1 0 0,1-1 0 16,0 0-1-16,3 4-2 0,-5-5-2 15,5 5 3-15,-6-6 4 0,6 6-4 0,-3-5 5 0,3 5-6 16,-4-3 2-16,4 3-1 0,0 0 0 0,-4-5-2 16,4 5 4-16,0 0-1 0,-3-5-2 0,3 5 1 15,0 0-9-15,0 0 9 0,-3-3 0 0,3 3-1 16,0 0-1-16,0 0-3 0,0 0 4 0,0 0-5 15,0 0-6-15,-3-3 14 0,3 3-2 0,0 0-2 16,0 0 2-16,0 0 2 0,0 0-4 0,0 0 4 0,0 0-2 16,0 0 2-16,0 0 3 0,0 0-6 15,0 0 0-15,0 0 7 0,0 0 0 0,0 0-6 16,-4-3 2-16,4 3 0 0,0 0-7 0,0 0 4 0,0 0 3 16,0 0-1-16,0 0-2 0,0 0-3 0,0 0-12 15,0 0-2-15,0 0-7 0,0 0 5 0,0 0-8 16,0 0 1-16,0 0-27 0,0 0-13 15,0 0-37-15,0 0-33 0,0 0-49 0,0 0-40 0,0 0 19 16,0 0 19-16,-1 3-63 0,1-3-68 16,-2 6-40-16,2-6-61 0,0 8-405 0,0-8-365 0</inkml:trace>
  <inkml:trace contextRef="#ctx0" brushRef="#br0" timeOffset="29028.64">8135 8266 79 0,'-3'-5'199'15,"3"5"-51"-15,0 0-26 0,-5-3-22 0,5 3-14 16,0 0 2-16,-3-4-4 0,3 4-2 0,0 0-3 16,-3-6-10-16,3 6-3 0,0 0-5 0,-3-3-7 15,3 3-38-15,0 0 23 0,0 0-7 0,0 0-6 16,0-5-2-16,0 5-9 0,0 0-4 0,0 0-3 0,0 0-2 15,0 0 0-15,0 0-3 0,-4-6 4 0,4 6-7 16,0 0 0-16,0 0-1 0,0 0-1 0,0 0 0 16,0 0-1-16,0 0 3 0,0 0-5 0,0 0-1 15,0 0 1-15,0 0-4 0,0 0 1 0,0 0 0 16,0 0 6-16,0 0 4 0,0 0 22 0,0 0-3 16,0 0 0-16,7 5-1 0,-7-5 9 0,7 2 13 15,-7-2-29-15,6 3 27 0,-6-3-32 0,8 3 23 16,-8-3-26-16,9 4 44 0,-9-4-18 0,10 4 23 15,-10-4-30-15,11 3 18 0,-11-3-26 0,11 3 24 16,-4 0-18-16,0 0 34 0,0-1-20 0,0 0 17 16,0-1-33-16,0 1 16 0,0 1-25 0,0 0 50 15,0-1-18-15,0 1 4 0,2-2-24 0,-1 1 12 16,-2 0-19-16,2 1 12 0,1-1-22 0,-1-1 11 16,1 2 13-16,-1-2 12 0,-1 1-13 0,3 1 4 15,-3-1-17-15,2 0 6 0,-1 1-5 0,-1-2 0 0,2 0-15 16,-1 0 10-16,-1 1-9 0,0 1 13 15,0-2-7-15,2 1 1 0,-1 0 5 0,-1-1 4 16,2 1 3-16,-1-1-5 0,-1 1 0 0,2-1-4 16,-1 2-3-16,-1-2-5 0,3 2 7 0,-2-3 0 0,2 2 3 15,-1-2-7-15,-1 3 10 0,3-2-4 0,-1 1 12 16,0 0-9-16,1 0 14 0,-1 0-17 16,0-1 11-16,1 0-12 0,-1 1 8 0,-1-1-15 0,1 0 13 15,-1 0-13-15,1 1 22 0,-1-1-11 0,-1 1 18 16,2-2-15-16,-2 1 8 0,2 1-15 0,-3-2 9 15,2 2-11-15,-1-1 6 0,-1-1-12 16,-7 0 13-16,16 1-14 0,-8 0 18 0,-1 0-21 0,2 0 15 16,-1 1-16-16,1-1 17 0,-1 0-16 0,1 0 17 15,0 0-5-15,1 0 25 0,0 1-9 0,0-2 8 16,0 0-7-16,0 1 10 0,-2 0-18 0,2 0 6 16,1-1-16-16,-2 0 14 0,-1 0-17 0,2 2 10 15,0-2-9-15,0 0 5 0,0 0-11 0,-2 0 9 16,3 0-10-16,-1 0 13 0,0 0-10 0,1 0 13 15,-1 0-7-15,0 0 6 0,0 0-10 0,0 0 8 16,-2-2 2-16,2 2 1 0,0 0-4 0,-2 0 1 16,2 0-6-16,-1 0 11 0,-1 0 6 0,2 0-4 0,-10 0-6 15,17 0-2-15,-17 0-3 0,17 0 1 0,-9 0 1 16,2 0-1-16,-10 0-5 0,17-1 3 0,-7 1 7 16,-2 0 4-16,2 0-2 0,0 0-4 15,0-1-2-15,-2 1 0 0,2 0 1 0,0-1-5 0,-1 1-3 16,0 0-2-16,1 0-1 0,0 0 1 0,1 0-4 15,-1 0 15-15,2-2 9 0,-1 2 4 16,0-1-3-16,0 1-1 0,1 0-4 0,-1 0-9 0,-1-1 4 16,1 1-4-16,-1-1 2 0,1 0-7 0,-1 1 4 15,0-1 1-15,0 0 1 0,0 0-6 16,-1 1 3-16,1-1-2 0,0 0 0 0,-3 1-1 16,3-1 0-16,-3 0 0 0,-7 1 0 0,18 0 5 0,-9 0-4 15,-1-1-1-15,1 1 1 0,-1-2-3 0,1 2-2 16,-1 0 5-16,3 0 9 0,-2-1-3 0,-1 0-1 15,2 1 1-15,0-1-11 0,0 1 8 0,0 0 0 16,-2-2 0-16,2 2 0 0,0-1-3 0,-2-1-5 16,2 2 2-16,-1 0 0 0,-1-1 4 0,2 0-4 15,-2 1 0-15,2-1 4 0,-3 1-5 0,3 0 0 16,-1-2 1-16,-1 1 1 0,2 1 9 0,-2-1-6 16,2 0 1-16,0 0-5 0,0 1 4 0,0-1-2 15,0 0-2-15,0 1-2 0,-1-1 2 0,1 0-1 16,0 0-4-16,1 1 4 0,-1-1 2 0,0 0-2 0,-1 1 0 15,0 0 0-15,1-2 9 0,0 1-6 0,1 1 1 16,-1-1 10-16,0 0 0 0,0 1-4 16,0-1-3-16,-2-1 0 0,4 2-1 0,-3-2-5 0,1 1 4 15,0-1-3-15,0 1 3 0,1-1 3 0,-1 1-3 16,0 0 1-16,1 0-6 0,-1-1 2 0,1 1-1 16,-1-1-1-16,1 0 4 0,2 1 0 0,-2-1 0 15,2 0-1-15,-3 1-1 0,1-2-9 0,-1 2 10 16,0-1-2-16,0 0 0 0,0 0 4 0,-2 0 2 15,3 1-1-15,-2-2-2 0,-1 2-4 0,2-1 4 16,-1-1-11-16,-1 1 12 0,3 1 0 0,-2-1-8 16,-1 0 7-16,2 1-2 0,1-3-3 0,-1 1 1 15,0 1 4-15,0 1 3 0,0-2-1 0,0 1-3 16,2 1-3-16,0-2-5 0,-1 0 7 0,2 1-1 16,-1-1-1-16,1 1 0 0,-2-1-1 0,3 0 0 15,-1 1-1-15,-2-1 5 0,3 0-3 0,-2 1 5 16,0-1-6-16,0 1 1 0,0-1 1 0,-2 1-2 0,1-1 5 15,1 0-1-15,-3 0-3 0,1 1 14 0,0 1-19 16,0-1 19-16,3-1-22 0,-1 0 17 16,-2 1-16-16,2-1 11 0,-3 1-14 0,1 1 20 15,0-2-24-15,-1 0 21 0,0 1-20 0,1 0 21 0,0 0-16 16,-1-1 14-16,-1 2-16 0,2-1 11 0,-2-2-10 16,2 2 15-16,-1 0-17 0,-1-1 20 15,3 1-17-15,-1-1 14 0,-1 2-19 0,2-3 20 0,-1 1-16 16,1 1 13-16,-1-2-17 0,1 0 18 0,-1 2-16 15,1-2 12-15,-1 1-10 0,0-1 14 0,1 2-18 16,1-2 16-16,-1 0-20 0,-1 0 23 0,1 0-13 16,0 2 15-16,-1-1-17 0,1-2 17 0,-1 2-16 15,0-1 17-15,1-1-22 0,-1 1 19 0,0 1-14 16,1-2 12-16,-1 0-13 0,0 2 16 0,1-3-16 16,-1 1 13-16,0 0 4 0,1 1-5 0,-1-2 6 15,0 2-3-15,1-2-2 0,-1 1-1 0,0 1 0 16,1-2-2-16,-1 2-4 0,0-1-16 0,1-1 19 15,-1 2-18-15,0-1 19 0,0 0-14 0,-2 1 21 0,2-1-22 16,-1 0 11-16,-2 1-5 0,1 0 18 16,-1 0-21-16,0 0 21 0,0 1-19 0,0-3 15 15,0 2-17-15,2 1 19 0,-4-3-17 0,2 3 11 0,0-1-15 16,1 0 19-16,-1 0-17 0,-2 0 19 0,2 1-22 16,0-1 24-16,-1 0-24 0,0 0 21 0,-1 1-23 15,2-2 24-15,-1 2-22 0,0 0 21 0,-1-1-24 16,1 0 3-16,-1 0 5 0,1 0 1 0,0 2 2 15,-1-2 1-15,1-1-11 0,0 2 9 0,-1 1 2 16,-1-3-3-16,2 1 5 0,-2 0-1 0,2 1 2 16,-2 0-11-16,0 0 9 0,-1 0 4 0,0 1-3 15,3-3 2-15,-2 3-1 0,-4 2-12 0,7-6 15 16,-3 3-3-16,-4 3 1 0,7-5-5 0,-4 1 4 16,-3 4-1-16,7-5-1 0,-7 5-3 0,7-6 6 15,-7 6 0-15,6-5-3 0,-6 5 3 0,5-6-4 16,-5 6-1-16,6-6 1 0,-6 6-1 0,7-4 7 15,-7 4-4-15,6-7-3 0,-6 7 5 0,5-6-3 16,-5 6-4-16,7-5 4 0,-7 5 2 0,6-6-2 16,-6 6-5-16,7-6 1 0,-7 6 4 0,7-6-6 15,-7 6 10-15,6-5 0 0,-6 5-2 0,5-4-2 16,-5 4 0-16,6-6 0 0,-6 6 2 0,4-4 0 16,-4 4-5-16,7-4 3 0,-7 4-1 0,3-5 1 15,-3 5-18-15,7-4 25 0,-7 4-6 0,4-4 2 0,-4 4-3 16,3-4 2-16,-3 4-1 0,4-5-1 0,-4 5 4 15,0 0-2-15,6-4-2 0,-6 4 2 0,3-4 0 16,-3 4-2-16,0 0-3 0,4-4 4 0,-4 4 0 16,0 0-1-16,3-3-2 0,-3 3-1 0,0 0 3 15,0 0-8-15,3-4 8 0,-3 4-3 0,0 0-43 16,0 0-31-16,0 0-46 0,0 0-56 0,0 0-37 16,0 0 7-16,0 0-11 0,0 0-24 0,0 0-31 15,0 0-35-15,-9 4-30 0,4-1-96 0,-2 0-442 16,-2-1-433-16</inkml:trace>
  <inkml:trace contextRef="#ctx0" brushRef="#br0" timeOffset="61991.63">2222 1215 218 0,'0'0'297'0,"0"0"-65"0,0-8-61 16,0 8-35-16,0 0-22 0,0 0-30 0,0-5-11 15,0 5 4-15,0 0-13 0,0 0-15 0,0 8 2 16,0-8 10-16,0 13-10 0,-1-5-11 0,-1 3 0 15,1 2 28-15,-2 1 6 0,2 1-20 0,-2 2-3 16,0 1-7-16,0 1-9 0,-1-1-5 0,1 1-9 16,0-1-1-16,-1 0-2 0,1-2-1 0,-1 2 3 15,1-1-7-15,-1-1 18 0,0-1 45 0,1-3-22 16,0-1-9-16,0-1-8 0,1-2 1 0,0 0-16 16,-1 0 39-16,2-2 86 0,-2-1 61 0,3 0 29 15,0-5-29-15,-4 7-45 0,4-7 7 0,0 0-74 0,-6-5 12 16,2-2-104-16,3-1 19 0,-2-6-12 0,0-2-42 15,0-8-27-15,0 0 11 0,3-3 1 0,0 0 10 16,0 0 1-16,0 0 7 0,3-1-4 16,0 3 7-16,3 2-33 0,-1 1 53 0,-2 5-49 0,4 1 41 15,-3 1-42-15,3 4 48 0,-1 2-37 0,1 1 41 16,3 3 0-16,-2 3 38 0,-1-1-44 16,3 5 72-16,0 0-9 0,0 4-9 0,3 1-2 0,-1 3 26 15,1 3-8-15,3 1-9 0,-2 3-12 0,0 0-4 16,0 0-5-16,0 4-7 0,1 0 5 0,-3-2-3 15,0 0-35-15,0 0 37 0,-1 1-38 0,0-2 39 16,-1 1-35-16,1-1 3 0,-2-1-27 0,-1-2-41 16,-1 0-80-16,0-1 12 0,-1-4-25 0,-2 1-13 15,2-2-2-15,-2-1-13 0,0-1 35 0,-1-1-13 16,-3-6-81-16,1 5-139 0,-1-5-219 0,0 0-120 16</inkml:trace>
  <inkml:trace contextRef="#ctx0" brushRef="#br0" timeOffset="62140.63">2352 1498 197 0,'-13'-5'320'0,"2"3"-28"0,1-3-14 0,0 2-8 16,2-1-13-16,1 3-16 0,1-2-42 0,0 0-34 16,6 3-43-16,-7-6-28 0,7 6-28 0,3-8-9 15,3 4-1-15,4-1-22 0,2 1-15 0,2-2-51 16,3 2-25-16,2-2-39 0,0 1-35 0,4 1-42 0,-1-2-14 16,2 0-16-16,2 2-29 0,-2-1-12 0,0 0-172 15,1-2 121-15</inkml:trace>
  <inkml:trace contextRef="#ctx0" brushRef="#br0" timeOffset="62340.28">2736 1300 138 0,'6'-5'374'0,"-2"1"-30"0,0 0-40 16,-4 4-61-16,6-5-56 0,-6 5-43 0,6-4-37 15,-6 4-22-15,0 0 29 0,7 3-16 0,-7-3 6 16,5 8-16-16,-3-2 10 0,1 0-9 0,-1 4-15 16,-2-2-13-16,3 3-9 0,0 0-10 0,-2 0-57 15,1 2 57-15,-1-2-28 0,1 1 16 16,-2 0-23-16,1 0 24 0,-1 0-27 0,0-3-8 0,0 1-53 15,-1-1-28-15,1-2 8 0,0 1-5 0,-2-2 36 16,2-1-15-16,0-5-59 0,-3 5-65 0,3-5-5 16,0 0-14-16,-7-4-22 0,5-3-36 0,0 0 29 15,-1-5-89-15,-1 0 218 0</inkml:trace>
  <inkml:trace contextRef="#ctx0" brushRef="#br0" timeOffset="62607.28">2766 1389 539 0,'-2'-13'111'0,"1"2"31"0,1 0 3 16,0 3-23-16,1 1-26 0,1-1-24 0,-1 4-17 15,2-1-8-15,-3 5 30 0,7-5 3 0,-7 5 18 16,11 0 22-16,-5 2 7 0,4 2 0 0,0 1-21 15,1 2-11-15,2 0 10 0,1 3 3 0,0-3-17 16,1 4-29-16,2 0 42 0,0 1-33 0,0-3-1 0,-3 0-43 16,0 0 26-16,-1-2-39 0,-2 0 30 0,-1-1-33 15,-3-1 55-15,2 1 41 0,-4-4 113 0,2 2 45 16,-7-4 152-16,9 2-129 0,-9-2-9 0,8-1-120 16,-8 1 44-16,4-7-111 0,-4-1 46 0,2-1-82 15,-4-1 31-15,2-3-83 0,-1 0 74 0,-2-1-88 16,2 0 64-16,-1-3-77 0,-2 1 78 0,3 2-88 15,-1 0 79-15,-2 1-87 0,4-1 15 0,-3 3-106 16,2-2 1-16,-1 3-62 0,2 2-3 0,-1-1-81 16,1 1-44-16,1-1-32 0,2 2 6 0,0 2 18 15,4-1-15-15,0-1 27 0,3 1-32 0,1 0 45 16,-1 1-17-16,4-1 77 0,2 1-151 0</inkml:trace>
  <inkml:trace contextRef="#ctx0" brushRef="#br0" timeOffset="62769.28">3191 1143 544 0,'13'-1'31'0,"-2"2"85"0,-1 1-29 0,1-1 52 16,-1 3 10-16,0-1 14 0,0 3 27 0,-2 2 23 15,1 0-7-15,-2 3-39 0,0 3-28 0,-1 0 19 16,-1 0-8-16,2 2-30 0,-3 0-16 0,2 1-18 16,-2-1-24-16,-1 0-65 0,3 0 56 0,-2-1-29 15,-1 1 28-15,1-1-47 0,-3-2 19 0,2 0-14 0,0-2 27 16,-2-2-52-16,2 0-7 0,-3-2-5 0,2 0 14 16,-1-2-10-16,-1 1-64 0,0-6-63 15,0 0-46-15,0 0-9 0,0 0-74 0,-3-8-71 0,2-1-170 16,-2-4-18-16</inkml:trace>
  <inkml:trace contextRef="#ctx0" brushRef="#br0" timeOffset="63042.02">3348 1252 32 0,'1'-15'352'0,"0"4"-35"0,-1 1-51 16,2 1-39-16,-1 1-72 0,-1 1-31 0,3 2-23 15,-3 5-12-15,4-5-29 0,-4 5 45 0,0 0 9 16,12 4 3-16,-7 1 0 0,2 3-8 16,2 2 30-16,-1 1-21 0,3 2-17 0,2 2-13 15,0 1 9-15,1 0 2 0,-2 0 3 0,4 0-15 0,-2-1-14 16,-1 1-11-16,1-2-46 0,-3 0 37 0,0-2-45 15,-1-2 38-15,-1-1-47 0,-1-3 60 0,-1 2 63 16,-3-3 141-16,2-1 37 0,-2 0 37 0,-4-4-139 16,7 1 29-16,-7-1-106 0,6-5 23 0,-5 1-92 15,1-5 52-15,-1 1-82 0,-1-2 63 0,2-3-82 16,-2 2 60-16,1-3-75 0,-1-1 77 0,0 0-90 0,0 1 69 16,1 0-91-16,-1-2-64 0,2 3 4 15,-1-1-115-15,2 1-54 0,1 2-68 0,2 0-22 16,1 1-27-16,0 2-52 0,1 0 13 0,2 2-24 15,0 1-290-15,1 2-253 0</inkml:trace>
  <inkml:trace contextRef="#ctx0" brushRef="#br0" timeOffset="63160.02">3862 1234 179 0,'15'7'427'0,"-1"-2"-67"16,2-1-35-16,2 1-37 0,-1-2-41 0,0 2-7 0,0-3-66 16,1 1-3-16,0 0-66 0,-1 0 11 15,-1-1-57-15,-1-1 29 0,1 1-62 0,-1-1-49 16,-1 1-54-16,-2-2-78 0,-1 3-61 0,-1-3-99 0,0 1-321 15,-10-1-146-15</inkml:trace>
  <inkml:trace contextRef="#ctx0" brushRef="#br0" timeOffset="63842.46">4915 1038 307 0,'-4'-8'288'0,"0"1"-40"0,-2 3-45 0,-1-2-41 16,-3 2-38-16,3 1-28 0,-3 0-22 0,1 2-18 15,-1 1-8-15,0 1-19 0,1 2-5 0,-2 0 18 16,3 1-28-16,-1 3 18 0,5 0-21 0,1 1 42 15,2 1 8-15,2 1-27 0,2 3 17 0,3 0-13 16,2 5 29-16,5 0 7 0,1 3-1 0,0 1-10 16,1-1 14-16,-2 1-13 0,1-4-17 0,-3 2 20 15,-1-2-19-15,-1-2-4 0,-4-1 4 0,1-1 27 0,-5-1 14 16,1-2 6-16,-4 1-15 0,-2 0-8 16,-3-4 41-16,0 0-18 0,-3 1 41 0,-1-4-57 15,-2 1 22-15,-4-2-50 0,3-1 22 0,-1-2-45 0,-1-1 26 16,2 0-35-16,0-1 27 0,-1 0-40 0,2-1 33 15,0-2-41-15,2 2-12 0,0-2-83 0,2 1 8 16,2-2-79-16,2 2-9 0,0-2-17 0,5-2-44 16,2 1-19-16,2 0-20 0,3-2-17 0,3-3-58 15,4 0-196-15,4-2-62 0</inkml:trace>
  <inkml:trace contextRef="#ctx0" brushRef="#br0" timeOffset="64000.58">5045 1132 207 0,'14'-7'337'0,"-3"1"-61"16,-1 2-66-16,1 0 18 0,-1 1-32 0,-10 3-19 15,14 0 3-15,-7 3-3 0,-2 1-29 0,0 2 0 16,-1 0-34-16,1 4-19 0,-3 0-21 0,1 2-17 16,0 2-6-16,-2 2-10 0,2 1-1 0,-1 0 14 15,-1 1-35-15,3 0 2 0,-2 1-4 0,-1 1 1 16,2-3-29-16,0 1-53 0,-2 0-25 0,2-2-53 0,0-2-59 16,-2 0-45-16,2-1-81 0,-3-3-236 15,3-1-78-15</inkml:trace>
  <inkml:trace contextRef="#ctx0" brushRef="#br0" timeOffset="64574.82">5104 1315 460 0,'-3'-7'354'0,"0"0"-38"0,2 1-81 16,1-1-43-16,1 0-48 0,2 0 3 0,0 1-33 16,4 1-9-16,4 0-8 0,-1 1-7 0,4 1-3 0,3 2-10 15,0 1-13-15,1 2-23 0,4 1 16 0,0 2-20 16,-1 3-1-16,2 0-10 0,-5 1 3 0,2 2-17 15,-5 1 11-15,1-1-15 0,-5 1-2 0,-4 0-13 16,1-1 16-16,-2 1 3 0,-4-2-4 0,-1-1-1 16,-1 0 1-16,-1-1 2 0,-2 1-1 0,0-2-4 15,0-1 3-15,-1-1 0 0,1 1-1 0,0-3 7 16,3-3-7-16,-7 4-1 0,7-4-4 0,0 0 2 16,-5-2-5-16,5 2-2 0,2-7 8 0,1 1 17 15,1 0-28-15,5-3-2 0,-1-1 5 0,4 0 0 16,2-4-7-16,1 1 6 0,1-1 0 0,1-1 2 15,-2 1-2-15,3 1 6 0,-1 0 14 16,-3 1 9-16,-1 2 24 0,-2 0 25 0,-1 3 12 0,-3 0-3 16,2 1-20-16,-4 2-17 0,2-2-9 0,-2 3-10 15,-5 3-11-15,5-3 5 0,-5 3-6 0,0 0-9 16,4 3 7-16,-4-3-8 0,0 9 0 0,0-4-1 16,0-5 0-16,0 10 36 0,2-1-42 0,-1-2 43 15,1 2-44-15,-1-2 8 0,3 1 9 0,-1 0 11 16,1-2 4-16,1 2-6 0,0-2 8 0,-1-1-6 15,1 0 1-15,-1 1 7 0,0-4 11 0,-4-2-2 16,11 2-8-16,-11-2-6 0,12-3-1 0,-7 0-8 16,2-2-3-16,0-1 26 0,0-2-42 0,-1 1 20 0,0-1 31 15,-1 0-16-15,1 2 14 0,-2-1 9 16,0 2-7-16,-1 0-4 0,1 1-18 0,-1-1-12 0,0 1-6 16,-3 4-9-16,4-4 2 0,-4 4-1 0,0 0 3 15,0 0 2-15,7 6 0 0,-5-2-53 0,-1 2 29 16,-1 1-65-16,0 1-15 0,2 1-32 0,-1 0-37 15,0 1-40-15,1 1-5 0,-1-1-14 0,2 1-57 16,-2 0 29-16,2-1-24 0,0 1-19 0,3-2-47 16,-1-1-210-16,2 0-67 0</inkml:trace>
  <inkml:trace contextRef="#ctx0" brushRef="#br0" timeOffset="64957.89">6004 1290 115 0,'4'-8'547'0,"-1"0"-152"0,-1 2-91 0,-2 6-75 15,-2-9-52-15,2 9-34 0,-7-4-37 0,7 4-13 16,-8 0-24-16,2 2-3 0,0 0-24 0,1 2-5 16,-1 1-15-16,2 0 11 0,-2 2-14 0,3-1-12 0,1 3 62 15,0-3-3-15,2 2-7 0,0 2-4 0,3-2-15 16,-2-2-4-16,2 3-7 0,1-2-2 0,2-2 1 16,0 1 3-16,-1 0-2 0,4-4-1 15,-1 1-5-15,-1-2-3 0,3-2-2 0,-1-2 5 0,0 0-17 16,1-5 12-16,3-2-6 0,-2-4-38 15,1-3-8-15,-1-1 3 0,-1-3 5 0,0-1 8 16,-2 1 2-16,-1 1 5 0,0 2 70 0,0 2 54 0,-3 2-5 16,1 1 32-16,-1 3-29 0,0 0-39 0,-1 2-24 15,-2 2-19-15,-1 6-6 0,3-7-7 0,-3 7 11 16,0 0-8-16,0 0-8 0,0 9 7 16,0-1 0-16,1 1 5 0,1 4-1 0,-2 1-2 0,1 1 6 15,1 4 24-15,-1-1-40 0,-1 2 35 0,3-2-36 16,-2 3 1-16,2-2-2 0,-1-1-48 0,0 0-54 15,-2-3-58-15,3-1-15 0,-3 1 8 0,2-4-40 16,-1 0-4-16,-1-2 24 0,0-3-3 0,0 0-73 16,0-6-34-16,-3 6-332 0,3-6-132 0</inkml:trace>
  <inkml:trace contextRef="#ctx0" brushRef="#br0" timeOffset="65710.44">6142 1252 160 0,'0'0'532'0,"-8"-1"-98"0,8 1-76 0,-7-1-34 15,7 1-39-15,0 0-48 0,-7-2-64 16,7 2-36-16,0 0-27 0,8-2-11 0,-8 2-32 16,17-2-10-16,-6 2-13 0,3-2-7 0,0 1-14 0,2 0 5 15,-1 0 6-15,4-1-23 0,-2-1 4 16,-1 2-3-16,0-1-6 0,-2-1-3 0,0 1 7 15,-1-1 21-15,-2 0-28 0,-1 2 6 0,-2-2-6 0,1 1 7 16,-4 1 4-16,-5 1-4 0,10-3 3 0,-10 3-16 16,0 0 1-16,7 3-5 0,-7-3 6 0,-2 7-5 15,0-1 26-15,1 0 3 0,-1 3 1 16,1 0 58-16,0-1-22 0,-1 2-7 0,2 0-12 0,0 0 0 16,2 1 3-16,0-1 6 0,1 0-3 0,0 1 1 15,1-2-6-15,0 1-1 0,2-2-3 0,-2-2-5 16,2-1-1-16,0-1 1 0,1-1-9 0,-7-3 2 15,12 1-5-15,-3-4-6 0,-1 0-1 0,1-4-4 16,-1 0-2-16,3-3 0 0,-2-3-11 0,1 3 5 16,-2-1-5-16,-1-1 0 0,0 3 28 0,0 0 47 15,-1 1 15-15,-2 2-17 0,0-1-27 0,1 1-21 16,-3 3-7-16,1-1-10 0,-3 4 0 0,0 0-1 16,0 0 8-16,0 0 16 0,7 4-5 0,-7-4 0 15,0 12-2-15,-1-5-3 0,-1 2-2 0,2 1 4 0,-1 1-5 16,0 1-12-16,-1 1-62 0,2 0-23 15,-3 0-25-15,3 0-68 0,-1 0-39 0,1-1-34 16,-1-2-15-16,1 1-18 0,0-1-47 0,0-2-22 16,0 1-22-16,0-2-4 0,2-1-190 0,-2-3-80 0</inkml:trace>
  <inkml:trace contextRef="#ctx0" brushRef="#br0" timeOffset="66624.25">6727 1278 56 0,'1'-5'497'0,"-1"5"-139"16,3-8-81-16,-3 8-67 0,4-6-58 0,-4 6 8 15,0 0 3-15,7 2-27 0,-3 1 5 0,-1 2-16 16,1 2-28-16,-1-1-13 0,0 5-20 0,-3-1-13 15,3-1-3-15,-2 1 2 0,-1 1-19 0,0-1-13 0,-1 1 6 16,-2 1-8-16,2-3 3 0,-1 0-3 16,-1 1-5-16,1-2 6 0,0-2-4 0,-1 1 5 15,2-1 60-15,1-6 11 0,-3 8-13 0,3-8-5 0,0 0-26 16,0 0-11-16,0 0-5 0,6-3-6 0,-1-1-2 16,1 0-4-16,2-2-2 0,2 1-11 15,0-2 0-15,4 1-4 0,-1-2 0 0,1 2-4 16,0-1-3-16,0 1 4 0,0-1-5 0,2 1 9 0,-1 1-2 15,-1-1 0-15,2 0-3 0,-2 0 6 0,0 1 8 16,-3 1 23-16,3-2 6 0,-2 1-14 0,0-2 4 16,0 1-7-16,0-1 8 0,-2 1 22 0,0-2-10 15,-2 2 7-15,2-2-1 0,-3 0 10 0,0 0-17 16,-1 2-3-16,-2-1-10 0,-1 1-5 0,1 1-7 16,-2 0-9-16,-2 5-3 0,0-6-7 0,0 6-1 15,-6-5-2-15,6 5-1 0,-8 3 3 0,2 0-6 16,0 0 3-16,2 2 4 0,-3 2-4 0,4-1 5 15,-1 4-1-15,1-2 5 0,-1 1-2 0,4 1 4 16,0-1 4-16,0 0-3 0,3 2 5 0,1-2 1 16,0 1 5-16,2-2-4 0,1 1 3 0,0-2 0 0,0-1 1 15,3-1-1-15,1-2-1 0,-2-1 2 16,2-2-3-16,-1-2 0 0,1-1-5 0,3-5-21 16,-1-1-43-16,2-5-12 0,-1-1 9 0,0-2 6 0,1-1 7 15,-3 0 7-15,2 0 4 0,-1 2 8 16,-2 2 0-16,-1 1 10 0,0 2-4 0,-3 3-5 15,-1 0-6-15,-1 3 1 0,2 2 3 0,-7 3 9 0,0 0 49 16,13 2-5-16,-12 4 27 0,1 4-6 0,-1 1-10 16,-2 3-2-16,-1 4-5 0,-2 1-5 0,-1 2-2 15,-3 1-3-15,0 0-1 0,0 0 1 16,-2-2-2-16,-3 4-3 0,2-6 3 0,-2 0 1 0,2-3-4 16,1-1 2-16,0-4 6 0,2-2 11 0,1 0 90 15,0-3 23-15,1-2-17 0,6-3-7 0,-9 1-26 16,9-1-18-16,0 0-19 0,-1-7-8 0,7 2-16 15,-1 0-12-15,2 0-5 0,3-1-13 0,0 2 2 16,3-1-5-16,-2 1-27 0,3 2-25 0,0-1-14 16,0 3-14-16,0 0-21 0,-1 0-27 0,1 2-39 0,0 1-50 15,-1 0-22-15,-2 0 3 0,0 2-28 16,2 0-37-16,-3-1-60 0,-2 1-106 0,2 0-229 16,-1 1-199-16</inkml:trace>
  <inkml:trace contextRef="#ctx0" brushRef="#br0" timeOffset="67273.92">7849 1103 441 0,'0'0'479'16,"3"-6"-113"-16,-3 6-91 0,4-3-65 0,-4 3-3 15,0 0 5-15,7 3-68 0,-7-3 86 0,6 10-15 16,-5-2-16-16,2-1-47 0,0 3-27 0,-2 1-22 16,2 2-17-16,-3 0-13 0,3 3-16 0,-3 0 3 15,3 1-21-15,-2-1-1 0,1 2-1 0,-1-1-8 16,-1 0 0-16,0-2-9 0,4 3-65 0,-4-4-57 16,3 0-47-16,0-1-9 0,0 0-34 0,-2-1-34 15,3 0 9-15,-1-2-27 0,0-2-37 0,-3-1-59 16,4-2-246-16,-4-5-99 0</inkml:trace>
  <inkml:trace contextRef="#ctx0" brushRef="#br0" timeOffset="67407.45">7770 1330 301 0,'-11'-5'261'0,"3"-1"-32"16,-1 2-88-16,1 1 8 0,1-1-62 0,0 1 12 0,1-1-49 16,0 2 14-16,6 2-61 0,-8-4-35 0,8 4-38 15,-6-3 34-15,6 3-90 0,0 0-22 0,0 0-155 16,3-2 235-16</inkml:trace>
  <inkml:trace contextRef="#ctx0" brushRef="#br0" timeOffset="67713.84">7780 1111 9 0,'-1'-8'415'16,"1"2"-107"-16,0-1-71 0,1 1-17 0,2 0-24 15,0-2-19-15,1 2-16 0,2 1-11 0,1-2-5 16,1 2-14-16,2-1-30 0,0 4-17 0,0 0-16 16,1 1 4-16,2 3-7 0,-1 0-9 0,2 4 16 15,1 1 30-15,-1 2-59 0,0 4-6 0,0 0-4 16,-3 2 22-16,0 2 0 0,-1 1-15 0,0-1-5 16,-4 0-8-16,-1 0-5 0,-2-1 8 0,0 2-6 15,-3-4-3-15,-1 1 20 0,-2 0 0 0,-3 0-7 0,0-2-6 16,-1 1 2-16,0-1-8 0,-2-3 1 15,0 1-3-15,-1-2 5 0,0-1-8 0,1-1-34 16,0-1-38-16,2-1-40 0,-1-2-26 0,2 0-40 16,-1 0-50-16,7-3-78 0,-10 2-74 0,10-2-321 0,-6-3-191 15</inkml:trace>
  <inkml:trace contextRef="#ctx0" brushRef="#br0" timeOffset="68591.42">8314 1223 338 0,'7'-7'424'0,"-3"1"-101"16,-2 2-70-16,-2 4-65 0,-3-7-31 0,3 7-33 15,-11-3-24-15,2 1-23 0,-1 4-23 0,-1-2-3 16,0 3-15-16,-2 0 1 0,2 1-10 0,0 0-6 16,-1 2-6-16,2 1 0 0,2-2-6 0,0 1 7 15,2 2 25-15,0 0 6 0,2-3 12 0,1 2-12 16,2-1-4-16,-2 0 7 0,6-2-1 0,-2 0-6 15,2 0-3-15,-3-4-10 0,9 6-4 0,-9-6-1 16,12 0-8-16,-3-1 3 0,-1-2-4 0,-1 0-3 16,3-2-5-16,-2 1 1 0,1-1-4 0,-2 1-7 15,-1 0 3-15,-1 0-1 0,1 0-2 0,-2 2-8 16,-4 2 1-16,7-3 1 0,-7 3-2 0,0 0 2 16,7 3 1-16,-7-3-1 0,2 5 3 0,-2-5 3 15,2 10-2-15,0-5 8 0,-1 2 9 0,2-1-2 16,-3 0 0-16,4 0-3 0,-1 0 2 0,0-1 12 0,0 1 36 15,-2-2 40-15,3 0 53 0,-1 0 20 0,-3-4-21 16,7 3-29-16,-7-3-21 0,10-3-19 16,-6-1-19-16,3-1-10 0,-1-2-10 0,1-3-7 15,0-2-10-15,0-3-4 0,2-4-5 0,0 0-8 0,-3-1-1 16,4 0 5-16,-3-1 41 0,0 2 33 16,-1 3 55-16,-1 2 22 0,-2 2 8 0,3 0-7 15,-2 4-38-15,-1 0-38 0,0 0-29 0,-1 3-26 0,0-1-7 16,-2 6-10-16,3-3 18 0,-3 3-21 0,0 0 10 15,4 6-15-15,-3 0 20 0,1 1-2 0,-1 3 4 16,2 2-4-16,-2 2-5 0,1 0-5 0,-1 4-50 16,2-2-20-16,-2 3-36 0,1-1-24 0,-1-1-70 15,1 1-23-15,-1-3-72 0,-1-1-22 0,1 0 9 16,-1 0 4-16,0-1 20 0,0-3-4 0,0-1-18 16,0 0 64-16,-1-2-22 0,-2-2-25 0,2-2-14 15,1-3 56-15,0 0 25 0,-7 2 65 0,7-2 0 16,-6-5 132-16,6 0 10 0,-3 0 80 0,3-1 29 15,-1 1 6-15,1 0-44 0,1-1 7 0,-1 0 8 0,3-1 10 16,1 1-28-16,0-1 2 0,4 1-21 0,0-2 34 16,2 2 0-16,1-3-5 0,3 2-14 15,2 0-2-15,-1 1 7 0,2 0-11 0,1-1-13 16,-1 1 0-16,0-1-10 0,-1 1-3 0,-1-2-6 0,1 2 7 16,-2-1-5-16,-3 0-8 0,0 0-1 0,-1 2 49 15,-3-1-43-15,0 1 27 0,0-1-44 16,-4 3 33-16,1-2-47 0,-4 5 33 0,0-6-42 15,0 6 41-15,-2-4-48 0,2 4 7 0,-9 3 2 0,9-3 1 16,-10 4 0-16,5-1 10 0,0 2-8 0,0 0-1 16,-1 0 1-16,3 1 3 0,-1 1 4 15,1-1 6-15,2 1-1 0,-1-1 9 0,2-1 17 0,2 2 13 16,1-2 8-16,1-1 16 0,0 1-8 0,3-3-3 16,0 1-6-16,0 0 25 0,2-3 13 0,-1 1 7 15,-8-1 1-15,14 1-1 0,-14-1-17 0,10 0-20 16,-10 0-17-16,11 1-15 0,-11-1-4 0,9 3-9 15,-9-3-2-15,7 5-3 0,-4-1 3 0,-1 2-1 16,1 0-1-16,0 1 2 0,-2 1-41 0,2 1-27 16,-1 1-63-16,-1 2-46 0,-1 0-37 0,0 0-53 15,0 1-69-15,0 0-136 0,-3-2-240 0,-1 2-209 16</inkml:trace>
  <inkml:trace contextRef="#ctx0" brushRef="#br0" timeOffset="68743.77">8445 1588 316 0,'-18'4'698'16,"2"-1"-65"-16,4-1-43 0,2-1-92 0,1 2-97 0,9-3-83 16,0 0-63-16,-8-3-50 0,8 3-43 0,11-1-40 15,2-1-48-15,2-1-90 0,6 2-65 0,5-1-84 16,-1-1-26-16,5 1-88 0,-4 1-70 16,1 0-97-16,0-2-419 0,-6 3-414 0</inkml:trace>
  <inkml:trace contextRef="#ctx0" brushRef="#br0" timeOffset="68891.3">8514 1670 334 0,'-15'6'506'0,"3"-4"-48"16,1 2-90-16,3 0 15 0,-1-1-23 0,5-1-23 15,4-2-69-15,0 0-45 0,0 0-47 0,10 3-27 16,1-2-36-16,5-2-12 0,-1 1-26 0,9-1-28 16,-3 1-83-16,7-2-56 0,0 2-92 0,2-1-14 15,-2 0-100-15,2 0-116 0,-1-1-431 0,-3 0-385 16</inkml:trace>
  <inkml:trace contextRef="#ctx0" brushRef="#br0" timeOffset="75590.38">2298 2225 4 0,'3'-11'558'16,"-3"1"-99"-16,1 1-79 0,-1-1-33 0,-1 1-45 15,1-1-18-15,-1 1-31 0,-1 0-13 0,-1 0-13 16,-1 0-80-16,0 2 9 0,-2 1-47 0,-1 1 4 15,0 2-44-15,-3 1 12 0,-4 4-48 0,0-1-11 16,-3 6-3-16,-2 2-7 0,0 2-1 0,-2 2-3 16,0 3 18-16,3 0-16 0,2 0-6 0,2 1-3 15,4-1 4-15,0 2-4 0,3-3 1 0,3 0-2 16,1 0 7-16,2-1 9 0,2 2 21 0,4-2 3 16,3 1-3-16,3-1 1 0,5-1-10 0,2-2-3 15,3-1 4-15,2-3-3 0,1-1-10 0,1-1-15 16,2-3-39-16,-5-1-45 0,5-3-51 0,1-2-39 15,-1 0-17-15,4-4-18 0,-3-1-29 0,0-3-7 16,-1-1-23-16,-3-1-23 0,0-1 9 0,-3-2 49 16,-4 3 45-16,-1-2 38 0,-2 2 36 0,-2-1 51 15,-2 2 98-15,0 2 42 0,0-1 97 0,-4 3 5 0,1 1 6 16,-2 0-4-16,-1 2-43 0,2-1-39 16,-3 3-24-16,-3 4 6 0,4-5-16 0,-4 5-14 0,0 0-9 15,0 0-7-15,4 6 24 0,-5 0-42 0,-1-1 33 16,1 3-43-16,1 0 35 0,-1 0-42 0,-1 2 3 15,2 0 5-15,0-1-3 0,-1 2-2 0,1-1-37 16,0 0-16-16,-2-1-26 0,2 0-37 0,0-2-30 16,-1 1-29-16,1-2-36 0,0 0 64 0,0-6-68 15,1 7-48-15,-1-7-221 0,0 0 33 0</inkml:trace>
  <inkml:trace contextRef="#ctx0" brushRef="#br0" timeOffset="75873.58">2638 2148 351 0,'1'-9'356'0,"-1"3"-58"0,0-1-103 15,0 7-41-15,4-6-42 0,-4 6 0 0,0 0 30 16,7 1-10-16,-4 2-16 0,0 3-26 0,1 1 14 16,-1 3 3-16,4 1 9 0,-1 2-56 0,1 1-13 15,1 0-8-15,-1 2-9 0,3 2-12 0,0-1-3 0,-2 1 0 16,2-2 1-16,0 1-1 0,-1-3-3 0,-1 0-5 16,-1-1 7-16,0-1-2 0,0-2-16 15,-1 0 12-15,-2-2 6 0,0-2 52 0,-1 1 147 16,1-3 49-16,-4-4-44 0,6 5-47 0,-6-5-37 0,0 0-18 15,7-4-32-15,-7 4-17 0,3-9-8 0,-2 1-17 16,-1 2-7-16,2-4-4 0,-2-1-14 16,1 2-1-16,-1-3-23 0,1-1-42 0,1 2-35 15,-1-2-25-15,-1 2-46 0,3 0-26 0,-3 0-16 0,3 1-3 16,-2 1-16-16,2-1-23 0,-1 2-16 16,0-1-46-16,3-1-15 0,0 2-288 0,-1 0-116 0</inkml:trace>
  <inkml:trace contextRef="#ctx0" brushRef="#br0" timeOffset="76089.58">2979 2064 285 0,'5'-3'304'0,"-5"3"-91"0,10-5-22 0,-10 5 6 0,10 0-26 15,-3 3 27-15,-1 0-33 0,1 3-18 0,0 1 14 16,0 1-34-16,0 1-11 0,0 3-8 0,0 2 13 16,-2 1-46-16,3-1 22 0,-3 2-55 0,1 0 26 15,-1 0-47-15,0 1 32 0,0 1-41 0,-2-2-2 16,1 2 5-16,-1-3-2 0,0 2 0 0,-2-5 2 15,2 1 4-15,-3-1-40 0,2-2-8 0,-1-2 0 16,0 0 2-16,-1-3-54 0,0-5-63 0,-1 6-19 16,1-6-32-16,0 0-77 0,-3-8-53 0,0 1-198 15,2-4-24-15</inkml:trace>
  <inkml:trace contextRef="#ctx0" brushRef="#br0" timeOffset="76374.58">3090 2176 245 0,'-2'-14'275'0,"2"4"-35"0,-1 1 8 15,1 0-62-15,-1 1-43 0,1 3-57 0,0 5 2 16,-2-8-41-16,2 8 9 0,0 0-22 15,0 0 12-15,0 0-10 0,2 9-5 0,0-4-1 0,0 2 15 16,-1 3 27-16,2-1 22 0,3 2-41 0,-1 1 54 16,2 0-11-16,0 1 8 0,0 0-52 0,3 0-11 15,0-2-5-15,-1 1-8 0,-1-2-3 0,2-1 22 16,-2 0 23-16,-1-3 40 0,0 0 64 0,-1-2 70 16,1 2 17-16,-1-4-26 0,-6-2-5 0,10 0-19 15,-10 0-42-15,8-6-46 0,-4-1-21 0,-2-2-18 16,-1 0-14-16,1-3-14 0,-4-1-6 0,2-2 36 15,-3-1-9-15,0-1-16 0,1-1-11 0,-3 0-6 16,3 3-13-16,-3-1-8 0,1 2-2 0,1 1-1 16,-1 2-7-16,3 1-17 0,-1 2-83 0,-2 1-99 15,4 1-68-15,0 6-3 0,-3-7-20 0,3 7-2 16,0 0-37-16,0 0-1 0,0 0-46 0,6 7-6 16,-2-2-73-16,2 0-206 0,2 1-158 0</inkml:trace>
  <inkml:trace contextRef="#ctx0" brushRef="#br0" timeOffset="76627.58">3508 2147 476 0,'0'0'347'0,"0"0"-68"0,0-6-56 0,0 6-55 0,0 0-30 16,-5-2-31-16,5 2-25 0,-9 1-24 16,9-1-9-16,-7 5-6 0,3-2-11 0,1 2-5 0,-1 0-4 15,2 0-4-15,0 1-6 0,0 1 5 0,2-1-7 16,0 3-5-16,0-2 0 0,2 1 1 0,-1 1-7 15,0-2 55-15,-1 1 5 0,2-2-9 0,-1 1-9 16,-1-1 5-16,0 0 32 0,0-6 19 0,-3 9 10 16,3-9-23-16,-7 6-17 0,7-6-9 0,-8 5-8 15,8-5-12-15,-13 4-7 0,6-4-9 0,-1 0 23 16,-1 2-96-16,-1-1-2 0,2 0-74 0,-2 0-45 16,-3 2-41-16,2 0-60 0,-3 1-96 0,4 0-201 15,-4 1-85-15</inkml:trace>
  <inkml:trace contextRef="#ctx0" brushRef="#br0" timeOffset="77589.25">2239 2837 86 0,'0'9'372'0,"3"0"-95"16,-2 5 16-16,-1 1-25 0,3 2-60 0,-1 3-18 15,0 3 32-15,1 1-29 0,0-2-17 0,-2 1-40 16,2 1-21-16,0-5 37 0,0 0-20 0,-2 0 17 16,2-1 34-16,-3-1-46 0,1-4-13 0,1 1-32 15,-1-2-4-15,-1-1 26 0,0-3 58 0,0 1 82 16,0-2 22-16,0-2-41 0,-4-2-58 0,4-3-13 15,-4 6-43-15,4-6 16 0,-9-4-45 0,5-1 2 16,-3-3-40-16,0-5-14 0,0-1-32 0,0-5-17 16,0-5-13-16,-3-5-32 0,6-1-11 0,-2 1-13 15,5 2-12-15,1 0 10 0,3 1-12 0,1 2 0 16,1 1 1-16,5 1-8 0,0 3 12 0,0 2 4 16,4 3-4-16,0 3 7 0,0 4 6 0,0 0 6 0,-2 3 11 15,-1 2 17-15,-1 2-4 0,-2 1 11 16,2 3 11-16,-3 1 17 0,-3 1-5 0,2-1 10 0,-5 4-3 15,1 0-2-15,-2 0 1 0,-3 1 3 16,0 1 3-16,-2-2-2 0,-1 2 2 0,-4 0 12 0,2-1-12 16,-1-2-3-16,1 0 5 0,-1-2-2 0,1 1 1 15,1-2 1-15,0-2-1 0,1 3-2 0,2-2-7 16,-2-1-8-16,2 3 9 0,1-1-1 0,0 0-2 16,3 1 4-16,0-1 4 0,0 2 3 0,3 0-2 15,0 0 3-15,3 1 2 0,-1 1-1 0,5-2 1 16,0 2 0-16,1 1 5 0,1-2-6 0,0 1 4 15,2 1 1-15,0-2-51 0,0 0-60 0,2 1-15 16,-2-2-88-16,0 0-8 0,0 0-49 0,0-2-43 16,-1 0-27-16,-2-2-56 0,-1-1-296 0,1-2-191 15</inkml:trace>
  <inkml:trace contextRef="#ctx0" brushRef="#br0" timeOffset="78089.25">2601 2908 189 0,'4'-8'373'0,"-2"2"-95"15,-1 2-79-15,-1 4-32 0,6-5-41 16,-6 5 36-16,0 0-7 0,7 5-29 0,-6-2-21 16,2 4-29-16,-2-1-6 0,1 3-15 0,-1 2-11 0,-1-2-2 15,0 2-3-15,0 1-9 0,0 1-2 0,0-1-1 16,-1 0-6-16,-1-2-5 0,2 0-2 0,-1-1 2 16,0-2 1-16,-1 2-2 0,2-2 50 15,-3-2 3-15,3-5-11 0,-2 6-12 0,2-6-9 0,0 0-15 16,-9-3-5-16,6-1-15 0,0-5-11 0,1-2-11 15,-3 0-13-15,1-5 22 0,1 0-19 0,-1-1 27 16,3 0-23-16,-1-2 29 0,1 5-22 0,0-1 31 16,1 2 7-16,-2 4 32 0,2-2-52 0,0 2 30 15,2 2-35-15,-1 2 27 0,-1 5-35 0,6-5 68 16,-6 5-23-16,8 5 27 0,-1 0 25 0,0 2 16 16,0 2-46-16,2 3-10 0,-1 2-10 0,3 2 11 15,1 0 55-15,0 1-17 0,-2 0-11 0,3-1-12 16,-2 0-11-16,2-2-2 0,-3 0-9 0,-1-3-9 15,1-2 3-15,-1 1-2 0,-1-4 1 0,-1 2 63 16,-1-3 52-16,0-2-30 0,-1-1-18 0,-5-2-17 16,10-2-11-16,-6-3-23 0,-1 0-5 0,1-4-5 15,1 1-17-15,-3-5 3 0,1 0-7 0,0-4-9 16,0-1 0-16,0 1-2 0,-1-1 1 0,3-1-5 0,-4 1-1 16,3 1-1-16,-1-1 2 0,0 2 42 15,-2 2-2-15,2 1 7 0,-1 1 51 0,0 0 9 16,0 3-24-16,-1 1-19 0,-1 0-11 0,2 2-30 0,-1-1-86 15,0 2-59-15,-1 5 20 0,2-7-44 0,-2 7-8 16,0 0-71-16,0 0 13 0,0 0-58 0,7 5 23 16,-4-1-61-16,-2 0-23 0,5 2-35 15,-2-2-54-15,0 1-218 0,3 1-149 0</inkml:trace>
  <inkml:trace contextRef="#ctx0" brushRef="#br0" timeOffset="78373.7">3115 2801 178 0,'4'-5'522'0,"-2"1"-145"0,-2 4-32 16,1-7-96-16,-1 7 3 0,0-10-61 0,0 10-7 16,-1-6-73-16,-2 2 2 0,3 4-54 0,-6-2 19 15,6 2-51-15,-8 1 25 0,2 0-39 0,2 3 23 16,-2 1-37-16,2 1 32 0,1 0-38 0,1 2 31 16,-1 2-33-16,1-2 30 0,2 2-31 0,0 1 37 15,0 2-39-15,0-1 35 0,3 1-37 0,-3 0 32 16,3 1-33-16,-2-1 36 0,1-2-31 0,-1 2 89 15,-1-3-44-15,0 1-4 0,0-2 0 0,-3-1 2 0,1 2-6 16,-1-4-2-16,-1 1 0 0,-1-1-1 0,1-1-5 16,-3-2 0-16,3 0-3 0,4-3-3 15,-10 3-46-15,10-3-50 0,-10 0 18 0,10 0-74 16,-10-1-35-16,10 1-28 0,-7-3-18 0,7 3-33 0,-7-2-29 16,7 2 4-16,-4-5-201 0,4 5 37 0</inkml:trace>
  <inkml:trace contextRef="#ctx0" brushRef="#br0" timeOffset="78938.49">3067 2835 224 0,'-1'-5'256'0,"1"5"-70"0,-3-8-46 0,3 8-28 16,0-7-33-16,0 7-16 0,-1-3-25 0,1 3 1 16,0 0-7-16,0 0-3 0,0 0-4 0,0 0 2 0,0 0-10 15,0 0-2-15,-3 3-9 0,3-3 4 16,0 0-15-16,0 7 10 0,0-7 0 0,0 0 0 16,0 6 1-16,0-6 5 0,0 0 42 0,0 0 10 15,0 0 3-15,-3 5-12 0,3-5 31 0,0 0-24 16,0 0 0-16,0-5-29 0,0 5 24 0,1-8-16 15,-1 8 20-15,3-7-28 0,-1 1 19 0,-1 3-8 16,3-1 2-16,-1-3-18 0,1 2 3 0,-1 2 6 0,1-2-17 16,-4 5-9-16,7-5 19 0,-7 5-36 0,6-2 24 15,-6 2-26-15,11 1 25 0,-4 0-26 0,-1 3 81 16,1 1-25-16,1 1 17 0,2 2-46 0,0 0 30 16,0 2-33-16,1 1 30 15,-1-1-34-15,0 2 26 0,1-1-37 0,-1 1 27 0,0-2-25 0,1 1 31 16,-2-1-38-16,-1-2 3 0,-1-1 4 0,0 0 65 15,0-1 59-15,0 0 47 0,-2-3 68 0,0 1-25 16,-5-4-40-16,10 1-30 0,-10-1-23 0,9-4-10 16,-5 0-18-16,0-3-21 0,0-3-12 0,-1 1-8 15,1-4-6-15,-1-3-12 0,-3-2-5 0,3 0 16 16,-2 0 24-16,-1-3 15 0,0 2 13 0,-1 1-14 16,-1-1-21-16,1 2-10 0,-2 1-12 0,2 3-10 15,-2 0-3-15,2 1-15 0,-1 4-22 0,1-2-105 16,-1 4-46-16,1 1-3 0,1 5-67 0,0 0-40 0,-3-3-29 15,3 3-28-15,0 0-30 0,4 6-51 16,-1-1-57-16,3 1-252 0,1 1-223 0</inkml:trace>
  <inkml:trace contextRef="#ctx0" brushRef="#br0" timeOffset="79201">3605 2738 393 0,'0'0'377'0,"-1"-7"-58"0,1 7-55 15,-6-6-45-15,2 2-48 0,-3 2-34 0,1 0-33 16,6 2-19-16,-14 0-23 0,7 1-12 0,0 1-13 16,0 1 23-16,2 1-44 0,0 0 26 0,1 2-35 15,1 2 28-15,0 0-31 0,2 0 20 0,1 2-24 16,0-1 13-16,3 1-13 0,-2 1 19 0,1 1-32 16,-1 0 35-16,0-2-32 0,2 0 50 0,-3 0 28 15,0-2 56-15,-1 1-16 0,-2-1 54 0,0-1-27 16,-1-1-2-16,1 1-39 0,-2-3 3 0,-1 0-33 15,-1-1 3-15,1 0-24 0,-1-1 6 0,7-2-31 16,-12 1-73-16,12-1-68 0,-10-1-10 0,10 1-87 16,-9-1-90-16,9 1-116 0,-7-2-328 0,7 2-263 15</inkml:trace>
  <inkml:trace contextRef="#ctx0" brushRef="#br0" timeOffset="79956.37">3846 2129 371 0,'-10'-3'405'15,"3"1"-52"-15,0-1-72 0,0 0-29 0,3 2-56 16,4 1-36-16,-6-7-34 0,6 7-26 0,3-3-31 0,4 0-5 16,2 1-14-16,3-1-10 0,4 3-10 0,-1-2-19 15,5 1 11-15,1 1-3 0,0 0-8 16,-1 3-14-16,1-2-1 0,0 2 14 0,-2 1 1 16,-1-1-8-16,-1 4-5 0,-2-1 6 0,1 1-2 0,-2 3-4 15,-3 0 32-15,0 1-27 0,-1 4 39 0,0 3-11 16,0 0 21-16,-3 3-35 0,0 0 23 0,-3 4 2 15,2-1-4-15,-2 6 31 0,0 1-4 0,1 1-10 16,-3 0-8-16,3 1 72 0,-4 0-14 0,3 0-3 16,-4-5-32-16,3 5 11 0,-1 0 63 0,-1-6-20 15,0 3-27-15,-1-3 2 0,-1 0 8 0,-2 0-9 16,0-1 22-16,-1-2-5 0,0 0 20 0,-2-2-6 16,-2-1 3-16,-2-3-12 0,-1 0-4 0,-2-3-12 15,-4-2 18-15,2-2-27 0,-4-3-20 0,2 0-14 16,-2-4-3-16,0-2-11 0,-2-2-16 0,0-1-5 15,1-2-2-15,-1-2-19 0,0-3-55 0,1-2-49 16,2-1-80-16,3 0-58 0,2-2-64 0,3 0-31 16,4-1-33-16,2 2-103 0,4-1-66 0,3-2-467 15,3-1-603-15</inkml:trace>
  <inkml:trace contextRef="#ctx0" brushRef="#br0" timeOffset="80189.37">4283 2615 376 0,'0'0'456'16,"7"5"-32"-16,-3-3 5 0,5 1-49 0,-1-1-24 0,6 1-49 15,3-3-31-15,3 2-23 0,5-1-24 0,5 0-38 16,-1 0-30-16,4-1-37 0,3 2-19 0,2-2-16 16,0-2-21-16,-7 2-6 0,0 0-16 0,-1-1-3 15,-3 0-13-15,-5 0 6 0,-1 1-9 0,-5-2-3 16,-1 2-12-16,-2 0-6 0,-2 0-34 0,-1-1-36 15,-10 1-105-15,11-2-48 0,-11 2-65 0,0 0-26 16,0 0-84-16,0 0-95 0,-11 2-323 0,11-2-342 16</inkml:trace>
  <inkml:trace contextRef="#ctx0" brushRef="#br0" timeOffset="81409.35">5438 2375 34 0,'-3'-6'533'0,"2"2"-187"0,1 4-60 0,-3-6-96 0,3 6-24 16,0 0-58-16,-4 3 25 0,2 2-16 0,-1 2-25 16,1 4-24-16,-1 0 4 0,-2 5 8 0,4 1 98 15,-2-1-6-15,-1 2-53 0,3 0-3 0,-2-1-40 16,1 1 23-16,2-1-13 0,-1-2 67 0,0-1-40 16,1 0-9-16,-2-1-37 0,2-2 6 0,0-3-27 15,0 3 12-15,0-3-14 0,-1-1 53 0,1-2 78 16,-2 1 11-16,2-6-34 0,-1 6-38 0,1-6-17 15,0 0-19-15,-6-5-45 0,3-2-28 0,2 0-26 16,0-5-28-16,-1-2-18 0,1-5-39 0,1-1 19 16,0 0 21-16,1-2-4 0,-1 1 28 15,2 2-4-15,-1 2 15 0,-1 2-7 0,1 2 7 0,1 1-12 16,-1 3 11-16,-1 0-10 0,2 4 23 0,-2 5-16 16,4-3 28-16,-4 3-22 0,4 5 27 0,0 1-17 15,-1 2 5-15,3 2 6 0,-2 0 10 0,3 3 30 0,2 1 15 16,-1-1-5-16,2 1-11 0,1 0 13 15,0 2-19-15,2-3 6 0,-2-2-9 0,2 0 11 16,-2-1-12-16,2-1 1 0,-2-4-1 0,-1 1 59 16,1-2 7-16,-2-1-11 0,-1-2-16 0,2-2-8 0,0-2-11 15,0 0-4-15,0-4-9 0,0-1-1 16,-2-3-14-16,3-2 2 0,-1 0-7 0,-1 0-4 16,-1-1 2-16,-1 1 39 0,0 2 50 0,-1 0 16 0,-1 2 14 15,1 2-40-15,-2 0-25 0,-1 0-24 0,1 3-15 16,-1 1-12-16,-3 3 13 0,0 0-22 0,9 0 15 15,-9 0-10-15,7 7 23 0,-5 0-8 0,3 0 19 16,-3 3-23-16,3 1 10 0,0 1-14 0,-2 0 21 16,3 3-27-16,-2-1 3 0,0 0 1 0,2 1-10 15,-2 0-43-15,2-1-29 0,-1-1-18 0,0-1-29 16,0 0-42-16,-1-2-12 0,2 1-28 0,0-3 5 16,-1 0 7-16,2 0 14 0,-2-3-1 0,0 1-41 15,2-5-1-15,-7-1-64 0,14-1-24 0,-7-2-28 16,3-4 2-16,-1-1 16 0,1-1 36 0,-2-4 54 15,3-1 57-15,-2 0 50 0,1-1 65 0,-2-1 62 16,1 3 95-16,-2-2 65 0,0 2 14 0,-2 2 7 16,-2 2 0-16,3 0-21 0,-3 1-41 0,-1 3 6 15,1-1-70-15,-3 6 18 0,0-5-49 0,0 5-10 0,0 0-3 16,0 0-8-16,-4 5 5 0,4-5-7 16,-3 8-1-16,3-2-4 0,0 0 2 0,0 1 32 15,2 1-41-15,-1-2 32 0,2 3 14 0,1 0 62 0,0-1-49 16,3 1 23-16,-3-2-36 0,4 0 17 0,-1-1-19 15,0-2 79-15,0 1-17 0,0-3 12 0,0-1 1 16,-7-1 8-16,12 0-30 0,-6-3-9 0,1 0-19 16,-3-3-3-16,-1 0-27 0,-1-1-6 0,-1-1-10 15,-2-1-1-15,-2-2 1 0,-2 1-14 0,0 0-1 16,-2 2-4-16,0-2-1 0,-2 3 1 0,1 0-6 16,-2 1 10-16,2 1-58 0,-1 0-19 0,-1 2-67 15,3 2-5-15,0 0-53 0,7 1 21 0,-14 1-52 16,14-1-22-16,-10 4-44 0,7-1-53 0,3-3-351 15,-1 7-205-15</inkml:trace>
  <inkml:trace contextRef="#ctx0" brushRef="#br0" timeOffset="82172.39">6305 2306 142 0,'8'-5'354'15,"-3"1"-107"-15,-5 4 24 0,13-1-41 0,-8 2-11 0,3 3-12 16,-1 2-5-16,0 2-41 0,-2 2 18 0,2 0-68 16,-2 6 10-16,0-1-62 0,-2 0 18 15,-2 3-38-15,1-4 24 0,-1 2-37 0,-4 1 28 0,1 0-29 16,-3-1 99-16,0 0-10 0,-4-2 3 0,1-1-41 16,-2 0 13-16,0-1-27 0,-3-4 28 0,2 1 5 15,1-3 4-15,-1-1-26 0,1-4-13 0,0 1-8 16,2-4 1-16,-1 1-16 0,1-3 3 0,2-1-31 15,-1-1-3-15,3-1-16 0,4 0 9 0,-1-1-17 16,2 0 13-16,-1 0-17 0,4 1 15 0,0 1-17 16,2 1 19-16,1 1-22 0,0 2 18 0,0-1-13 15,-7 3 15-15,17 1-9 0,-8 1 13 0,0 3-12 16,1-2 17-16,2 3-16 0,-1 0 19 0,0 1-19 16,2 1 23-16,-2-1-20 0,2 2 21 0,-2-3-19 15,0 2 24-15,-1-2-22 0,1 0 13 0,-1-1 1 16,0-1 11-16,1 1-12 0,1-2 21 0,-1-1-12 15,0-2 13-15,-1 0-14 0,4-1 15 0,0-2-22 16,2-2 16-16,-1 0-19 0,1-3 11 0,2-3-14 0,-1-2-1 16,3-5-27-16,-3-3-15 0,-2 1-8 15,1-2 25-15,-5 2-15 0,-1 2 27 0,-2-1-14 16,-1 4 20-16,-1 1-14 0,-3 2 14 0,-1 2-17 0,-2 2 15 16,-1 2-18-16,-2 2 21 0,3 4-20 15,-8-4 22-15,8 4-20 0,-12 4 25 0,7 1-23 16,-1 2 25-16,2 0-19 0,1 3 24 0,0 1-27 15,2 1 34-15,1-1 3 0,1 0 69 0,2 2-28 0,1-1 4 16,2 1-18-16,0-1-7 0,2 0 49 0,2-3-8 16,-2 0-1-16,2-1-23 0,0-3 3 0,0 0 18 15,0-1 19-15,0-2-18 0,0-2-9 0,-2-1-9 16,2-2-12-16,0-3-11 0,-2 0-9 0,2-6-5 16,0-2-36-16,0-3-22 0,-2-3-8 0,-1-1-1 15,0-2 11-15,0 1 9 0,-2 1 1 0,-3 2 8 16,1 0-6-16,0 4 9 0,-3 1-1 0,3 1 11 15,-3 2-12-15,-2 2 2 0,1 2-7 0,-2 0 5 16,-1 3-2-16,-2 2 8 0,6 2-7 0,-11 0 10 16,4 3 0-16,0 4 6 0,0-1-8 0,0 4 13 15,1 0-12-15,2 2 10 0,0 3-6 0,1 0 9 16,0 2-5-16,3-1 10 0,2 2-7 0,-1 1 6 16,3-1-4-16,-1 1 9 0,3-1-10 0,-1-1 7 0,1-1-35 15,0 0-42-15,-1 0-83 0,1-3-37 16,1 1-70-16,-1-3-27 0,-1-1-80 0,2-1-112 15,-1-1-347-15,-1-1-359 0</inkml:trace>
  <inkml:trace contextRef="#ctx0" brushRef="#br0" timeOffset="82395.46">6087 2812 644 0,'-27'5'581'0,"2"-2"-76"0,5 0-32 0,2 1-37 16,5-3-17-16,-1 1-10 0,4 0-8 0,3-1-41 16,7-1-47-16,0 0-56 0,0 0-20 0,19-2-55 15,0-1 17-15,7 2-78 0,9-4 12 0,2 1-55 16,2 0-12-16,6 1-59 0,9-3-43 0,-1 2-79 16,1-1-78-16,-1 1-50 0,-8 0-63 0,-2 2-53 15,-1 0-60-15,-3-2-111 0,-4 2-61 0,-5 1-357 16,-7-1-532-16</inkml:trace>
  <inkml:trace contextRef="#ctx0" brushRef="#br0" timeOffset="82638.13">6291 2927 174 0,'-32'8'453'0,"8"-1"-100"0,0-1-103 16,7 0-46-16,0-1-56 0,6 0 106 16,1-1 56-16,5 0 78 0,5-4-3 0,0 0-16 15,9 6-4-15,4-5-7 0,5-2-26 0,9 1-39 0,8-3 28 16,5-1-53-16,2 0-21 0,2-1-41 0,8-1-25 15,-1-1-56-15,-8 3 22 0,-2-2-67 16,0 1 35-16,-4 1-67 0,-4-1 34 0,-6 0-50 0,-6 2 37 16,-4 1-48-16,0 0 37 0,-3 0-50 0,-3-1 33 15,-1 3-63-15,0-3 2 0,-1 2-78 16,-1 0-35-16,-1-1-72 0,-7 2-109 0,10-1-96 0,-10 1-55 16,0 0-19-16,8-1-91 0,-8 1-95 0,0 0-356 15,9-2-636-15</inkml:trace>
  <inkml:trace contextRef="#ctx0" brushRef="#br0" timeOffset="83123.38">7244 2549 467 0,'-9'1'404'0,"2"1"-78"0,7-2-4 0,-8 2-56 16,8-2 22-16,0 0-38 0,5 3 2 0,2-2-30 16,5 0 7-16,0 0-18 0,5-1-6 15,3 1-32-15,2 0-16 0,2-1-29 0,6 0-15 0,0-1-5 16,2 0-5-16,5 0-10 0,-1-1-25 0,2 0-16 16,-1 1-6-16,-2-1-6 0,-4-1-6 0,-1 1-9 15,-2-1 20-15,-1 0 26 0,-6 1 8 0,-2-1 29 16,0 0-11-16,-4 1 16 0,-2-1-31 0,-2 0 22 15,2-1-32-15,-5-2-15 0,-1 2-7 0,-3-1-14 16,-1-2-9-16,0 1-6 0,-3-2-9 0,0 0-6 16,-3 2 0-16,-1-4-4 0,1 2 3 0,-2-2-4 15,-1 1-1-15,3 1 3 0,-2 2-3 0,2-1-3 16,-1 1 7-16,1 1-4 0,1 0-10 0,-2 1-9 16,4 4-6-16,-1-6 1 0,1 6 3 0,0 0 4 15,0 0 0-15,7 3 13 0,-3 1-10 0,0 1 10 16,0 1-9-16,1 1 19 0,-1 0-17 0,0 0 9 15,-3 2-14-15,2-1 27 0,-1 1-22 0,-2 0-2 0,-2-1-4 16,1 2 12-16,-3-1-7 0,-2 1 16 0,2-2-12 16,-3 0 6-16,-2 1-28 0,2-1-26 15,-3 0-53-15,2 0-47 0,-2-2-40 0,0 1-80 16,2-1-12-16,-1 2-70 0,1-3-59 0,-1 0-42 0,2 0-59 16,2-1-266-16,-1 0-304 0</inkml:trace>
  <inkml:trace contextRef="#ctx0" brushRef="#br0" timeOffset="96937.53">2874 2522 58 0,'0'0'117'0,"0"0"-48"0,0 0 22 16,-4 3-44-16,4-3 13 0,0 0-41 0,0 0 23 15,0 0-28-15,0 0 16 0,0 0-28 0,0 0 31 16,0 0-37-16,4 3 27 0,-4-3-16 0,0 0 47 15,0 0-35-15,14 0 25 0,-14 0-25 0,13-1 14 16,-3-1-24-16,3-1 20 0,1 0-23 0,4-2 23 16,0 0-25-16,6 0 25 0,6-4-31 0,1 2 23 15,1-2-26-15,1 1 23 0,-1-2-26 0,3 2 29 16,-4 0-25-16,0 0 21 0,-7 2-25 0,0-1 25 16,-3 2-22-16,-2-1 31 0,-4 3 7 0,-1-1-27 15,-3 0 30-15,1 2-8 0,-4-1-9 0,1 2-9 0,-2-1-27 16,-7 2-57-16,8-2-101 0,-8 2-88 15,0 0 82-15</inkml:trace>
  <inkml:trace contextRef="#ctx0" brushRef="#br0" timeOffset="98599.53">15881 2293 263 0,'1'-11'462'0,"2"2"-119"0,-3-1-43 0,0 1-86 15,-3 1-8-15,2-2-75 0,-5 3 1 0,2 0-54 16,-5 0 35-16,1 1-57 0,-3 1 17 0,-1 3-45 15,0 1 24-15,-2 2-37 0,-2 1 20 0,1 3-9 16,-1 2-3-16,-1 4-34 0,-1 1 30 0,1 2-31 0,3 2 30 16,-3 3-32-16,6 0 31 0,-2 1-28 15,6 0 27-15,0 0-16 0,1-2 57 0,5 1-40 16,1-1 47-16,1 0-34 0,2 0 33 16,4 1-38-16,3-1 31 0,3-1-39 0,1-1 35 0,1-2-44 0,2-1 33 15,2-1-35-15,0-1 31 0,2-3-30 0,-1 0 26 16,0-4-35-16,0 0-12 0,1-3-49 15,0-1 18-15,0-3-50 0,1-2 19 0,1-1-37 0,-2-2 25 16,-1 0-12-16,-2-4-7 0,-1 0-8 0,-1-1 17 16,-1-1 20-16,-2 0 17 0,-2 0 18 0,-3 0 13 15,2 2-4-15,-3-1 19 0,-2 2-5 0,0 0 45 16,-2 1-2-16,1 2 45 0,-1 1-28 0,0 1 7 16,-2 1-32-16,-1 5 37 0,3-5-23 0,-3 5 22 15,0 0-40-15,0 0 29 0,-3 5-35 0,3 0 27 16,-4 1-39-16,4 2 36 0,-3 0-34 0,-1 1 30 15,4 2-29-15,-3 0 29 0,0 1-29 0,1 0 18 16,0 0-14-16,-1 1 29 0,2-2-29 0,-2 1 27 16,2 0-52-16,-1-2-5 0,1 0-63 0,-2-2-21 15,3 0-42-15,0-2-26 0,-1 1-1 0,1-7-69 16,0 6-196-16,0-6 77 0</inkml:trace>
  <inkml:trace contextRef="#ctx0" brushRef="#br0" timeOffset="98937.52">16109 2422 196 0,'0'-8'424'0,"1"3"-146"16,-1 5-51-16,0-7-71 0,0 7-21 0,0 0-45 16,0 0 18-16,0 0-25 0,0 0 51 0,6 5-48 15,-5 0 50-15,2 2-48 0,1 0 15 0,-1 3-46 16,3 0 14-16,-2 0-39 0,3 2 23 0,0 1-34 16,2 0 28-16,-1-1-45 0,-1 1 31 0,0-2-35 0,3 1 30 15,-3-2-37-15,-1-1 38 0,1-1-41 0,-2 1 38 16,1-3-7-16,-2-1 103 0,0 0 45 0,-1 0 96 15,0-1-36-15,-3-4-38 0,7 2-43 0,-7-2-20 16,7-6-37-16,-3 1-11 0,1-3-23 0,-3-2-8 16,3-3-15-16,-4-2-2 0,3-2-14 0,-1 0 1 15,-2 1 18-15,2 0 10 0,-3 2-21 16,2 0 1-16,-2 0-6 0,1 2-2 0,-1 0-2 0,-1 2-3 16,1 0-3-16,0 1-3 0,0 2-12 0,0-1-61 15,0 2-81-15,-2-1-53 0,2 7-15 0,0-8 36 16,0 8-50-16,0-4 29 0,0 4-35 0,0 0 26 15,0 0-45-15,0 0-12 0,10 2-38 0,-10-2-37 16,7 5-187-16,-7-5-31 0</inkml:trace>
  <inkml:trace contextRef="#ctx0" brushRef="#br0" timeOffset="99153.63">16420 2359 215 0,'0'0'280'0,"4"-6"-32"15,-4 6 3-15,5-8-58 0,-5 8-30 0,2-8-21 16,0 3 35-16,-2 5-51 0,1-7 15 0,-1 7-56 0,3-5 0 15,-3 5-46-15,0 0 10 0,0-5-33 0,0 5 10 16,0 0-23-16,0 9 17 0,0-4-24 16,0 4 24-16,-1 1-29 0,-1 1 26 0,2 2-23 0,-1 1 20 15,-1 1-19-15,2-1 30 0,-1 2-30 0,0 0 20 16,-1-2-26-16,2 2 26 0,-1-2-24 0,-1 1 31 16,1-2-25-16,0-1 28 0,-1-1-29 0,1-1 22 15,-1-2-51-15,2-1 16 0,0 0-85 0,0-7-109 16,-3 5-84-16,3-5-241 0,0 0-43 0</inkml:trace>
  <inkml:trace contextRef="#ctx0" brushRef="#br0" timeOffset="99457.53">16434 2365 301 0,'-1'-9'370'0,"-1"4"-105"16,2 1-48-16,0 4-69 0,-1-6-19 0,1 6-24 16,0 0-4-16,0 0-26 0,0 0 103 0,-6 4-63 15,6-4 6-15,0 10-49 0,3-3 51 0,-1 3-61 16,3-1 25-16,-2 2-47 0,4 1 24 0,2 1-43 15,0-1 29-15,1 1-36 0,0 0 28 0,1 0-38 16,1-2 33-16,0 0-39 0,0 0 34 0,0-3-39 16,0 2 35-16,-1-2-36 0,0-2 66 0,-1-1 20 15,-2-1 46-15,1 0 9 0,-1-2 17 0,-8-2 6 0,12-1-13 16,-5-2-40-16,-2-2-10 0,-2-1-5 0,1-2-2 16,-1-2-28-16,1-1 22 0,-4-1-17 0,2-1 16 15,-2-1-17-15,-2 1-7 0,1-2-11 0,-2 1-10 16,2 1-5-16,-1 0-1 0,-2 1-7 15,3 0-7-15,-2 1 0 0,1 2-20 0,0-1-44 0,0 2-62 16,1 1-95-16,-1 0-65 0,2 2-36 0,0 5 0 16,3-8-23-16,-3 8-37 0,7-3-54 0,0 1-273 15,-7 2-202-15</inkml:trace>
  <inkml:trace contextRef="#ctx0" brushRef="#br0" timeOffset="99593.32">16948 2369 83 0,'14'1'491'0,"-1"1"-77"15,4-2-98-15,-3 1-30 0,4-1-86 0,1 0-14 16,2 0-60-16,-1-1 8 0,1 1-84 0,0 0-29 16,-1 0-84-16,-2 0-47 0,-3 0-68 0,2 1-40 15,-4 0-20-15,-2 2-11 0,-1-2-148 0,-3 3 144 16</inkml:trace>
  <inkml:trace contextRef="#ctx0" brushRef="#br0" timeOffset="99711.32">17213 2432 384 0,'-10'8'142'0,"0"-1"27"15,1 0 1-15,-1-1-20 0,1 0-5 0,2-1-3 0,0-1 0 16,3 1-12-16,0-1 74 0,2 0-38 15,2-4 13-15,3 6-62 0,3-2 11 0,1-2-60 16,4 2 22-16,2-2-52 0,1 0 28 0,4 1-73 16,3-2-44-16,0 2-93 0,6-1-114 0,1-1-141 0,-1-1-154 15,1 1-64-15</inkml:trace>
  <inkml:trace contextRef="#ctx0" brushRef="#br0" timeOffset="100320.67">17888 2216 35 0,'-2'-7'480'0,"2"4"-151"0,0 3-65 0,-1-7-85 16,1 7-35-16,0 0-45 0,0 0 35 0,0 0 8 15,-3 8 11-15,3-1-27 0,2 2-9 0,-4 4 7 0,4 0-20 16,-1 1-53-16,0 2 96 0,1 1-48 0,-1 1 7 16,1 0-45-16,-1 1 18 0,-1-1-10 0,3-1 31 15,-2-1-21-15,-1-1 37 0,0-1-19 16,0 0 6-16,0-1-29 0,0-2-3 0,0-1-21 0,0-1 23 15,-1-1 62-15,1 0 58 0,0-3 59 0,-3 1-15 16,3-6-43-16,-3 6-41 0,3-6-29 16,-7-1-31-16,2-2-16 0,-2-5-13 0,-2-1-20 0,2-5-2 15,-3-4-39-15,0-7-13 0,-1-2-14 0,1-2 4 16,3 0-3-16,0-2-1 0,3 0 1 0,1 4 17 16,2 1-14-16,1 1 6 0,1 3-6 0,2 0 7 15,1 1-8-15,0 2-3 0,6 2 5 0,0 0-5 16,3 3-27-16,2 3-36 0,4 0-40 0,0 3-21 15,4 3-53-15,-1 2-52 0,-1 1-9 0,3 2-54 16,3 3-58-16,-3 1-48 0,0 1-40 0,0 0-308 16,-7 1-287-16</inkml:trace>
  <inkml:trace contextRef="#ctx0" brushRef="#br0" timeOffset="100477.96">17953 2301 61 0,'-10'7'466'0,"1"-1"-85"0,2-2-89 0,0 0-20 0,3 1-59 15,4-5-2-15,-6 5-66 0,6-5 16 0,3 5-71 16,-3-5 15-16,14 4-52 0,-4-4 20 0,4 2-49 16,3-2 39-16,0 0-64 0,6 0-10 0,-1-1-68 0,6 0-25 15,2-1-81-15,-1-2-68 0,5 1-48 0,0-2-223 16,-2-1-27-16</inkml:trace>
  <inkml:trace contextRef="#ctx0" brushRef="#br0" timeOffset="100787">18503 2167 322 0,'5'-6'496'0,"-1"2"-53"0,0 1-138 0,-4 3-31 16,6-6-99-16,-6 6-4 0,5-3-72 0,-5 3 14 16,0 0-38-16,3 4 23 0,-3-4-34 0,3 6 35 15,-3 0-13-15,1 1 2 0,-1 2-10 0,2-1-4 16,-1 3 24-16,-1 1 11 0,0 0-15 0,-1 1-16 16,1 2-25-16,0-1 5 0,-2 2 8 0,2-2 43 15,-1 1-31-15,0-1 22 0,-1 0-12 0,2 2-8 16,-3-3-22-16,3 1-6 0,-3-1-14 0,2-2 0 15,1 1-12-15,-3-3 1 0,3 1-10 0,0-3 3 16,-1 0-5-16,-1 0 7 0,1-1 59 0,1-1 40 16,0-5 8-16,1 8-22 0,-1-8-20 0,6 6-16 15,-6-6-13-15,9 2-9 0,-9-2-4 0,11 0-10 16,-11 0-10-16,14-2-39 0,-7 0-41 0,1-1-46 16,1 0-44-16,-1 0-28 0,-1 0-72 0,3-1-14 0,-3-1-39 15,2 2 2-15,-2 0-40 0,0 0 3 16,0-1-49-16,-3 0-72 0,3 0-210 0,-3 0-172 15</inkml:trace>
  <inkml:trace contextRef="#ctx0" brushRef="#br0" timeOffset="100919.02">18530 2355 256 0,'-7'-4'235'0,"7"4"-53"0,-3-6-44 15,3 6-50-15,0-5-27 0,0 5-31 0,6-7-33 16,-2 3-60-16,0 0-34 0,3 0-14 15,2-1-116-15,-1 0 72 0</inkml:trace>
  <inkml:trace contextRef="#ctx0" brushRef="#br0" timeOffset="101186.66">18567 2137 491 0,'-4'-6'402'15,"1"3"-2"-15,0-2-98 0,0 0 8 0,0 0-78 16,0 2 1-16,2-2-76 0,0 2 0 0,1 3-54 16,-2-9 7-16,2 9-46 0,3-8 9 0,-3 8-39 15,6-5 18-15,-6 5-37 0,11-5-3 0,-11 5-77 16,13-3 0-16,-13 3-38 0,15 0-32 0,-6 1-51 15,0 1-36-15,-3 0-71 0,1 1-45 0,2-1-205 16,-4 2-53-16</inkml:trace>
  <inkml:trace contextRef="#ctx0" brushRef="#br0" timeOffset="101385.43">18522 2250 119 0,'0'0'248'15,"12"0"-68"-15,-12 0-39 0,16 0-28 0,-6 2-16 16,0-2-27-16,1 0-13 0,-1 0-6 0,1 1-7 16,0-1-18-16,-1 1-69 0,0 1-64 0,0-1-205 0,-2-1 229 15</inkml:trace>
  <inkml:trace contextRef="#ctx0" brushRef="#br0" timeOffset="102203.34">18998 1978 261 0,'0'8'387'0,"-2"2"-86"16,1 2-41-16,-2 5 52 0,-4 4-93 0,1 2 5 16,-1 4-22-16,-2 3-2 0,-1-1-79 0,0 1 17 15,0 2-55-15,0 0 34 0,0 0-6 0,0-2 5 16,2 1-37-16,-2-1 0 0,3-2-30 0,0-1 12 16,0-4-26-16,1 1 15 0,-1-3-26 0,3 1 19 15,0-5-9-15,1 1-66 0,0-5-14 0,2 0-34 16,-1-2 6-16,2-1-10 0,2-3-16 0,-1-1-42 15,2-1-65-15,1-2-73 0,-4-3-111 0,10 0-262 16,-4-4-163-16</inkml:trace>
  <inkml:trace contextRef="#ctx0" brushRef="#br0" timeOffset="102519.65">19175 2166 320 0,'3'-13'384'0,"0"4"-101"0,-5 0-46 0,1 1-43 16,-2 1-34-16,0 0-36 0,-4 2-22 0,2 1-24 16,-2 2-19-16,0-1-13 0,7 3 10 0,-16 1-30 15,9 2 14-15,0 1-30 0,3 2 19 0,-2 0-27 16,3 2 20-16,2 1-24 0,0 2 28 0,1-1 38 16,2 2 4-16,1 1-17 0,0 3-38 0,4 1 26 15,-1-2-35-15,-1 2 31 0,2 0-35 0,0-2 27 16,-2 0-36-16,0-1 48 0,-2-1 1 0,1-1 52 15,-2-1-19-15,-1-1 80 0,-1-2-14 0,-3 2 25 16,0-4-25-16,-1 1-3 0,-1-1-35 0,-4-2-6 16,2 0-28-16,0-1-6 0,-1-1-14 0,-1-1-1 15,1 1-20-15,8-2 12 0,-16 2-25 0,16-2-24 16,-11 1-58-16,11-1-32 0,-11 0-58 0,11 0 1 16,-9-2-111-16,9 2-17 0,0 0-35 0,-4-3-74 15,4 3-299-15,7-5-199 0</inkml:trace>
  <inkml:trace contextRef="#ctx0" brushRef="#br0" timeOffset="102735.6">19426 2150 9 0,'0'0'344'15,"0"0"-81"-15,1 3 3 0,-1-3-61 0,2 8-30 16,-2-3-52-16,1 1 87 0,-1 2-24 0,2 0-73 15,-1 0 15-15,0 2-47 0,1-1 10 0,-1 1-43 16,1 1 25-16,-1 1-46 0,-1-1 18 0,3 0-30 16,-2-1 22-16,1 2-23 0,-1-3 27 0,-1 1-46 15,3 0-70-15,-2-2-53 0,-1 1-100 0,3-2-94 16,-3-1-220-16,3-1-51 0</inkml:trace>
  <inkml:trace contextRef="#ctx0" brushRef="#br0" timeOffset="103088.78">19496 2225 165 0,'0'-5'336'0,"0"0"-75"15,0-2-22-15,2 1 7 0,-1-1-69 0,3-1-4 16,-1-2-37-16,4 0-32 0,0 1-19 15,2-2-5-15,2 1 11 0,-1 0-16 0,1 1-1 0,2 1-5 16,0 1-6-16,-1 1 22 0,-2 4-55 0,4-1 34 16,-3 3-26-16,1 2 53 0,0 0-15 0,-2 4 16 15,0 1-47-15,-3 1 29 0,2-1-33 0,-4 3 19 16,-1 0-12-16,1 1-8 0,-4 2-9 16,2 0-2-16,-3 0-3 0,-3 0-24 0,2 0 44 15,-2 0-25-15,-1 0 23 0,-1-2-24 0,-2 2 23 0,0 0-24 16,-1-2 19-16,-1 0-23 0,0-2 16 0,0-1-19 15,-1-1 20-15,3-1-23 0,-1 0 16 0,1 0-11 16,0-2-18-16,1-1-55 0,0-1-25 0,6-2-88 16,-9 3-4-16,9-3-123 0,0 0-86 0,-9 0-388 15,9 0-289-15</inkml:trace>
  <inkml:trace contextRef="#ctx0" brushRef="#br0" timeOffset="103351.78">20068 2259 615 0,'0'0'527'0,"-7"1"-67"0,7-1-105 16,0 0-40-16,0 0-79 0,0 0 2 0,14 2-15 15,0 0-22-15,6-1-30 0,1 1-34 0,7 0-18 16,1 0-23-16,0 1-16 0,6 1-12 0,-1-2-17 16,-4 1-105-16,-1 0-46 0,-3-2-85 0,-5 1-18 15,-2-1-90-15,-2 1-103 0,-1-4-443 0,-5 1-382 16</inkml:trace>
  <inkml:trace contextRef="#ctx0" brushRef="#br0" timeOffset="103537.04">20346 2149 186 0,'0'0'445'0,"-9"1"-105"0,9-1-35 16,-7 3-26-16,7-3 14 0,-7 5-34 0,4 0-17 15,1 1-14-15,-1 1-29 0,1 1-39 0,-1 0-24 0,2 2 25 16,0 0-41-16,-1 3-9 0,-2 0-31 0,4 1 2 16,-3 0-23-16,2 2 2 0,-1 0-20 15,-2 0-48-15,3 0-95 0,-1 2-20 0,1-4-78 16,0-1-17-16,2 1-68 0,0-1-61 0,1-2-60 15,1-1-258-15,2 0-173 0</inkml:trace>
  <inkml:trace contextRef="#ctx0" brushRef="#br0" timeOffset="103951.51">20609 2199 132 0,'7'-4'348'0,"-1"3"-103"16,-6 1-44-16,10 0-53 0,-10 0 65 0,8 4-32 15,-4 1 51-15,1 1-74 0,-1 1 1 16,-1 4-12-16,-1-2 26 0,1 3-70 0,-1 0 11 16,-1-2-46-16,-1 3 24 0,1 0 43 0,1-2 44 0,-2 0-50 15,-2-1-9-15,1 0-35 0,1-2 2 16,0 0 38-16,0 0 44 0,-1-2 38 0,1-1 50 16,-2 0 34-16,2-5-58 0,-1 5-43 0,1-5-19 15,0 0-12-15,-7-3-18 0,7 3-29 0,-4-11-28 0,2 2-25 16,2 0-20-16,0-5-31 0,2-2-1 0,0-3-24 15,3-4-31-15,0-2 18 0,2 1-16 0,0-3 23 16,3 1-7-16,-3 4 14 0,2 3-6 0,-1 3 5 16,-1 1 8-16,0 3-1 0,-1 2-9 15,1 2 2-15,0 2 0 0,0 2-8 0,1 2-5 0,-8 2 30 16,17 3 13-16,-7 1 31 0,0 3-12 0,1 2 4 16,-1 2 3-16,3 2 9 0,-2 3-9 15,2 2 2-15,-2-1-15 0,0 2 2 0,-1 2-1 0,0-1-5 16,0 1-46-16,-2-1-41 0,-1 0-91 0,-1 1-37 15,1-2-46-15,-3-1-50 0,-1-2-29 0,1-2-42 16,-4-1-4-16,0-1-70 0,0-3-54 0,-4 1-390 16,0-2-433-16</inkml:trace>
  <inkml:trace contextRef="#ctx0" brushRef="#br0" timeOffset="104221.54">20723 2330 524 0,'-7'-8'449'0,"0"1"-49"0,3 0-73 0,0 1-41 16,2 0-50-16,1-1-56 0,2 1-74 0,2 1 14 15,4-2-67-15,2 1 30 0,2 1-48 0,4 0 9 16,2 0-81-16,2 1-11 0,0 0-58 0,5-2-11 16,0 3-34-16,-1-2-37 0,-1 0-14 0,-2 1-11 15,0 0 22-15,-2-2 28 0,0 3 37 0,-2-1 55 16,-2 0 74-16,-3 1 78 0,0 0 60 0,-1 1 72 16,-1 0-19-16,-1-1 22 0,-1 3-82 0,-7 0 5 15,10-3-71-15,-10 3 40 0,8 3-54 0,-8-3 27 16,6 4-32-16,-3 1 30 0,-2 0-14 0,2 2-9 15,-1-1-37-15,-1 3 22 0,0 0-33 0,1 0 29 16,-1 1-34-16,-1 1 33 0,0-1-32 16,0 0 25-16,2 1-90 0,-4-1-8 0,2-1-107 0,0 1-8 15,-1-2-47-15,-1-1-79 0,0-1-69 0,2-6-146 16,-5 5-27-16</inkml:trace>
  <inkml:trace contextRef="#ctx0" brushRef="#br0" timeOffset="104677.19">21058 2209 145 0,'0'-5'468'0,"0"5"-163"0,2-6-47 16,-2 6-86-16,0 0 41 0,0 0-21 0,0 0 42 16,0 0-28-16,8 4-31 0,-5 1-12 0,1 0-4 15,-1 3-53-15,1 1 3 0,2 0-46 0,0 1 13 16,-1 1-12-16,2 0 43 0,0 0-40 0,-1 0 13 16,1-2-36-16,-1 0 15 0,-1 0-30 0,0-1 20 15,-1-2 32-15,0 0 113 0,0-2 96 0,-1 1-11 16,-3-5-61-16,6 1-41 0,-6-1-39 0,7-1-27 15,-4-5-25-15,1-1-20 0,0-1-7 0,0-3-20 16,2 0-7-16,-2-2-1 0,3-1-5 0,-1-3-11 16,-1 3 11-16,0-2-12 0,0 3 10 0,-2-1-22 15,1 2 16-15,-1 0-32 0,1 3-35 0,-1-1-50 16,-1 2-61-16,0 2-73 0,0-1-93 0,-1 1-43 16,1 2 4-16,-2 4 33 0,2-7-7 0,-2 7 27 15,6-4 27-15,-6 4-7 0,6-2-9 0,-6 2 7 16,10-1 48-16,-10 1 41 0,12 0 38 0,-12 0 55 15,13-1 72-15,-13 1 54 0,13 0 64 0,-13 0 52 16,12 0 20-16,-12 0-27 0,10 2-12 0,-10-2-5 16,13 3 34-16,-8 1 42 0,1 0 25 0,0 2-40 15,-1 1 8-15,2 2-10 0,-1-1 16 0,-2 3-46 16,0 0-12-16,2 1-35 0,-2 0 20 0,1 3-33 16,-3-3 1-16,3 3-26 0,-3-2 15 0,1-1-32 15,-1 1 18-15,-1-1-31 0,0-2-16 0,-1-1-90 16,0 0-7-16,-1-1-45 0,0-1 7 0,-1-2-78 15,-1-1-93-15,3-4-51 0,0 0-401 16,0 0-265-16</inkml:trace>
  <inkml:trace contextRef="#ctx0" brushRef="#br0" timeOffset="104935.3">21394 2122 278 0,'0'0'277'0,"4"-4"-57"15,-4 4-15-15,6 2 22 0,-2 1-9 0,1 2 24 16,1 1-73-16,1 1 7 0,0 2-32 0,3 2 20 15,1 0-74-15,-1 1 27 0,3-1-53 0,-1 3 31 16,1-2-43-16,-2-2 38 0,2 2-15 0,-2-3 34 16,-1 0 16-16,-1-1 64 0,-1-2 63 0,-1-2 71 15,-1 0-36-15,-1-1 0 0,-5-3-60 0,12 0-40 16,-12 0-32-16,10-7-26 0,-5 2-28 0,-1-1 14 16,1-5-18-16,0 1-11 0,-2-2-18 0,3-2-12 15,-2-1-13-15,-1 2-9 0,1 0 9 0,-3 0-26 16,2 0 16-16,-1 4-60 0,0-1-34 0,0 1-94 15,-1 2-123-15,-1 1-130 0,0 6-15 0,-1-9-8 16,1 9-37-16,0 0-103 0,-10 0-382 0,4 3-537 16</inkml:trace>
  <inkml:trace contextRef="#ctx0" brushRef="#br0" timeOffset="105481.14">21106 2241 555 0,'0'0'406'0,"0"0"-56"0,0 0-85 16,0 0-53-16,0 0-56 0,0 0-24 0,9 1 16 15,-9-1 3-15,1 4-53 0,-1-4 29 16,2 8-60-16,-1-3 65 0,-1 1-45 0,1-1 8 0,-1 4-37 16,2-1 7-16,-2-1-31 0,0 4 18 0,1-2-31 15,-2 1-3-15,1 1-112 0,-2 2-20 16,1-2-115-16,-2 2-115 0,3-2-433 0,-3 0-293 0</inkml:trace>
  <inkml:trace contextRef="#ctx0" brushRef="#br0" timeOffset="106319.88">18354 2813 352 0,'0'0'328'0,"-13"0"-59"15,13 0-48-15,-9 1-26 0,9-1-29 0,-9 1-1 16,9-1 11-16,0 0-7 0,0 0-11 0,0 0-7 15,4 4-23-15,6-4-19 0,7 0-14 0,14 0-24 16,11 0 1-16,16 0-19 0,8 0 26 0,10 0-26 0,7 0 22 16,26 0-14-16,6 0-8 0,5 1-14 15,4 1-17-15,4-2 30 0,0 3-23 0,5-2-12 16,-4 1-4-16,1-2-4 0,-5 0 2 0,-1 0-8 0,-3 2 4 16,-2-4-6-16,-7 2-11 0,-6 0-5 0,-23 0-2 15,-1 0-23-15,-8 0-19 0,-4 0-14 0,-7-1-17 16,-15 1-33-16,-6 0-39 0,-8 0-55 0,-6-1-38 15,-7 1-67-15,-7-1-314 0,-14 1-146 0</inkml:trace>
  <inkml:trace contextRef="#ctx0" brushRef="#br0" timeOffset="106635.87">18744 3171 446 0,'-10'6'386'15,"6"-2"-37"-15,4-4-43 0,9 6-23 0,5-3-8 16,11-1-16-16,16-1-15 0,5-1-12 0,19 1 28 16,7-1-17-16,8 0-14 0,23-1-6 0,3 1-11 15,1-1-10-15,3 0-13 0,1 0-14 16,-1-2-24-16,-2 2-5 0,-1-2-27 0,-5 1-6 0,-4 0 0 15,-17-1-18-15,-4-2-2 0,-4 2-10 0,-5-1-8 0,-5-1 13 16,-5 1 25-16,-6-1 15 0,-11 1 8 16,-6 0-14-16,-5 0-10 0,-5 2-8 0,-4-2-23 15,-2 0-12-15,-3 1-15 0,-1 0-12 0,-3 0-23 16,0-1-42-16,-3 1-36 0,-2 0-96 0,0 0-100 0,-1 1-69 16,-6 2-80-16,3-6-87 0,-3 6 2 0,-9-4-108 15,2 3-590-15,-4 1-797 0</inkml:trace>
  <inkml:trace contextRef="#ctx0" brushRef="#br0" timeOffset="41881.4">18092 1502 97 0,'0'0'229'0,"0"0"-36"0,0 0-73 16,0 0-7-16,0 0-63 0,-7 2 14 0,7-2-40 15,0 0 35-15,-1 3-37 0,1-3 28 0,-2 6 42 16,2-6-11-16,0 10-23 0,0-5-4 0,0 0-12 16,0 1-10-16,-1 2-4 0,1 0 0 0,-2 1 3 15,2 0 59-15,-1 1-33 0,1 0 7 0,-3 2-34 16,3 1-1-16,-3 0-8 0,3 0 1 0,-2 0-7 16,0 1 1-16,-1 0-2 0,0 0-4 0,2-1-7 15,0 1 6-15,-1-1-2 0,-1-1-1 0,2 2-2 16,0-2-2-16,-1 0 3 0,1 0 1 0,-1-3-10 15,1 1 10-15,0-2-3 0,-1-1 3 0,2 1 2 16,-1-2 0-16,-1 0 5 0,2-1-2 0,0-5 78 0,-1 8 54 16,1-8-25-16,-1 6-22 0,1-6-19 0,0 0-20 15,0 0-9-15,0-6 21 0,0 6-54 16,0-10 38-16,1 2-51 0,0 1 24 0,-1-3-44 16,2 0 27-16,-1-2-44 0,2 2 36 0,-2-3-35 0,1 0 39 15,-1 0-27-15,1 2 31 0,-1-2-32 0,0 1 32 16,1 0-31-16,-1 1 35 0,-1-1-33 15,0 2 2-15,2 0-2 0,-2-1 4 0,0 2 2 0,-2-1 3 16,2 1 5-16,0 0-2 0,0 0-1 0,0 1 4 16,-1 0 11-16,1 0-9 0,0 0 25 15,0 2-3-15,0-1 11 0,0 2 1 0,1-2-6 0,-1 2 2 16,0 0 4-16,2 0-1 0,-2 5-3 0,1-8-6 16,-1 8-7-16,3-8-8 0,-2 5-2 0,-1 3-3 0,3-6 3 15,-3 6-4-15,7-5-4 0,-7 5 8 16,9-3-2-16,-1 1-2 0,1 2 3 0,2 0-2 15,1-1 3-15,5 1-2 0,0 0 1 0,4 1 0 0,3-1 2 16,3 2-7-16,4-1 2 0,7 0 2 16,-1 0 1-16,2 1-2 0,2 0-3 0,4-1 4 0,-1 2-1 15,2-3 0-15,-1 3-3 0,3-2 0 0,-1 1 1 16,-2 0 5-16,0-1-4 0,-3 1 1 0,0 0 0 16,-2-2 3-16,-1 1-2 0,-1 1-4 0,0-2-4 15,0 1 13-15,-7-1-6 0,7 1 3 0,-5-1-3 16,-2 0-2-16,1 0 3 0,-1 1-2 0,-1-1 2 0,1 0-1 15,-2 0 1-15,1 0-1 0,-1 0-4 0,0 0 2 16,-1 0 1-16,-4 0 0 0,0 0 4 16,-2 1-7-16,1-1 3 0,-2 0-1 0,-1 0-1 0,-4 1 1 15,1-1 0-15,0 0 2 0,-1 0-2 16,-1 0 2-16,-1 0 3 0,0-1 1 0,-1 1-5 0,1 0-1 16,-4-1 0-16,3 1 1 0,-2-1 0 0,0 0 2 15,-1 1-1-15,0-3-1 0,0 3 4 0,0-2-5 16,-2 1-3-16,1-2 2 0,-2 3 0 0,0-2 4 15,0 0 0-15,-7 2-4 0,11-3 4 0,-11 3 1 16,8-1 11-16,-8 1-3 0,9-1 5 0,-9 1-6 0,7-3-4 16,-7 3-4-16,0 0-4 0,8-1 0 15,-8 1-5-15,0 0-1 0,0 0 4 0,6 5-1 16,-6-5 2-16,0 5-2 0,0-5 6 0,0 8-4 0,0-8 32 16,0 10-44-16,0-3 31 0,0-2-21 0,0 1 30 15,0 1-34-15,0 1 41 0,0-2-45 0,0 3 37 16,1-2-36-16,-1 1 35 0,2 1-38 0,-2-2 45 15,0 2-44-15,0-2 36 0,1 1-42 0,-1-2 47 16,0 2-36-16,0-1 32 0,0-1-35 0,2 0 32 16,-2 1-32-16,0-1 39 0,1 0-41 0,-1 0 40 15,0 0-38-15,0 0 34 0,0-1-66 0,0-5 11 16,1 9-58-16,-1-9-7 0,2 7-17 0,-2-7-30 16,0 8-31-16,0-8-48 0,0 4-53 0,0-4-297 15,0 0-87-15</inkml:trace>
  <inkml:trace contextRef="#ctx0" brushRef="#br0" timeOffset="42251.02">19736 1730 63 0,'0'0'117'0,"0"0"-32"0,0 0-9 0,0 0-27 16,-6 4-9-16,6-4-11 0,0 0 54 0,0 6-12 16,0-6-15-16,2 6-12 0,-2-6 10 0,2 7 35 15,0-2-21-15,-2-5-10 0,4 9-9 0,-1-4 0 16,0 1-3-16,-2 0 35 0,3-1-6 0,-1 2-17 15,1-1-13-15,-1-1-4 0,1 1-12 0,-1-1-6 16,0 1-3-16,0-1-4 0,1 0-5 0,-1 0 3 16,0 0-3-16,0-1 2 0,-1 1 1 0,1-2-5 15,-3-3 12-15,6 6-5 0,-6-6 1 0,4 6 1 0,-4-6-1 16,4 3-8-16,-4-3-50 0,0 0-58 16,7 3-60-16,-7-3-278 0,0 0 90 0</inkml:trace>
  <inkml:trace contextRef="#ctx0" brushRef="#br0" timeOffset="42625.85">19932 1658 64 0,'0'0'174'0,"0"-7"-7"0,0 7-25 16,0-5-24-16,0 5-25 0,-2-7-16 15,2 7-23-15,0 0-28 0,0-6-6 0,0 6-7 16,0 0-8-16,0 0-5 0,0 0 0 0,-3 4 5 16,3-4-1-16,-4 7-2 0,3-2 66 0,-1 1-1 15,0 2-19-15,0-1-8 0,-1 1-12 0,-1 2 0 0,4-2 76 16,-3 1-14-16,-1 3-19 0,3-2-13 15,-1 1-15-15,-1-1-3 0,1 0-5 0,-1-1-12 0,1 0-5 16,0 0 3-16,0-1-3 0,-1 1-1 16,2-1-3-16,-2-1 1 0,2 0 2 0,-1 0-4 15,-1-1 1-15,2 0 4 0,1-2-6 0,-3 1-38 0,3-5-21 16,-1 8-28-16,1-8-51 0,-2 5-82 0,2-5-235 16,0 0 85-16</inkml:trace>
  <inkml:trace contextRef="#ctx0" brushRef="#br0" timeOffset="43291.02">19734 1731 361 0,'0'0'287'0,"-4"-5"-79"16,4 5-47-16,0 0-57 0,-3-5-22 0,3 5-15 15,0 0-12-15,0 0-16 0,0 0 31 0,0 6 17 16,0-6 6-16,5 8 23 0,-3-2-16 0,3 1-2 16,-1-1 33-16,0 2-24 0,3 2-16 0,0-2-14 15,0 1-13-15,0 0-10 0,2 0 9 0,-1-1 9 16,1 1 0-16,-1-2-7 0,3 1 20 0,-2 0 17 16,1-2-18-16,-2-1 7 0,3 0 4 0,-1 1 17 15,0-3 22-15,-3 0 27 0,3-1-6 0,-3 0-26 16,-7-2-24-16,18-2-22 0,-9 0-13 0,-1-1-9 15,2-1-10-15,-1-2-10 0,-1 0-9 0,-1-1-7 16,3 0-6-16,-3-1 45 0,0 0-10 0,0 0-8 16,0 0-5-16,-1 0-9 0,-1 0-11 0,2 0 5 15,-2 0-15-15,-1 2 7 0,0-1-9 0,0 1-4 16,-1 0-2-16,1 1 9 0,-1 1-12 0,0-1-26 16,0 1-54-16,-3 4-44 0,4-6-77 0,-4 6-31 15,4-5-41-15,-4 5 37 0,0 0-34 0,0-5-11 16,0 5-12-16,0 0-2 0,0 0-30 0,0 0-20 15,0 0-193-15,-7 4-43 0</inkml:trace>
  <inkml:trace contextRef="#ctx0" brushRef="#br0" timeOffset="44290.85">17848 1753 250 0,'0'0'317'0,"0"0"-47"0,-4-3-38 0,4 3-17 15,0 0-69-15,0 0-17 0,0 0-48 0,0 0-9 16,0 0-32-16,0 0-4 0,0 0 12 15,0 0 42-15,2 6-33 0,2-3-10 0,0 2-9 0,3 0-6 16,2 1-10-16,-1 1 36 0,0 0 7 0,2 0-12 16,0-1-5-16,0 2-11 0,1-2 1 0,-1 1 9 15,1-1-6-15,-1 0-2 0,0 1-8 0,1-2-4 16,-1 1-4-16,0-2 1 0,-1 0-12 0,0 1 3 16,1 0 25-16,-1-2 32 0,-1-2-42 0,1 1 22 15,-1 0 11-15,1 1-3 0,0-3 6 0,-9 0 18 16,16 0 7-16,-8-3-18 0,1 1-15 15,-1 0-5-15,-1-2 10 0,0 1 9 0,0-2-12 16,0 0-2-16,-1 0-17 0,1 1-9 0,0-1 1 0,-1-1 3 16,-1 1 15-16,1-2-21 0,-2 2 2 0,2 0-14 15,-2-1 6-15,2 0-10 0,-2 1 1 0,0-1-15 16,-1 1 18-16,0 0-18 0,0 2 13 16,-2-2-16-16,-1 5 12 0,6-6-55 0,-6 6-33 0,2-7-69 15,-2 7-9-15,3-4-73 0,-3 4-38 0,0 0-21 16,3-4-49-16,-3 4-63 0,0 0-257 0,0 0-165 15</inkml:trace>
  <inkml:trace contextRef="#ctx0" brushRef="#br0" timeOffset="112051.07">12945 5279 348 0,'0'0'502'0,"10"-3"-93"0,-10 3-108 15,0 0-33-15,7 3-17 0,-7-3-65 0,0 0 17 0,3 5-39 16,-3-5-15-16,0 8-22 0,0-3 22 0,0 1-45 15,-1 2-6-15,-1-2-36 0,-1 2 11 0,1 0-16 16,-1 1 49-16,-1 0-27 0,1 0-7 0,-3 0-17 16,3 0-2-16,-4 1-20 0,3 1 6 0,-2-2-15 15,-1 1 6-15,0 1-10 0,0-1 4 0,-3 0-14 16,2 1 10-16,-2 0-2 0,2-2-1 0,-1-1-3 16,1 2-3-16,-1-3-24 0,2 1-26 0,0-2-41 15,0 1-29-15,0-4-38 0,0 1-57 0,1-1-58 16,6-3-28-16,-11 0-8 0,11 0-54 0,-10-2-2 15,6-1-251-15,-2-2-117 0</inkml:trace>
  <inkml:trace contextRef="#ctx0" brushRef="#br0" timeOffset="112232.76">12717 5439 61 0,'-3'-7'415'15,"2"-1"-72"-15,-2 2 27 0,2 1-24 0,-1 0-29 16,2 5-1-16,-1-9-48 0,1 9-17 0,-3-8-60 16,3 8-25-16,0-5-52 0,0 5-9 0,3-5 39 0,-3 5 11 15,8-1 2-15,-8 1 12 0,17 1-7 16,-7 4 6-16,4-3-38 0,2 2-21 0,-1 2-23 0,2-1-13 15,1 2-10-15,2 1-13 0,0 1-6 0,-2-1-5 16,3 0-13-16,-2 3-29 0,-1-4-26 0,-3 3-45 16,-1-2-41-16,1 1-31 0,-3-1-67 0,-2 0-26 15,0-2-44-15,-2 1-30 0,-1-2 6 0,-1 1-55 16,-2-3-2-16,-4-3-395 0,7 3-271 0</inkml:trace>
  <inkml:trace contextRef="#ctx0" brushRef="#br0" timeOffset="112447.76">13110 5351 123 0,'4'-6'463'0,"1"-1"-91"0,-1 3-107 16,-1 0-45-16,-3 4-67 0,7-6-14 0,-7 6-41 15,5-2 86-15,-5 2-47 0,7 2-14 0,-7-2 45 16,5 8-21-16,-5-8-16 0,4 8-42 0,-3-1 15 16,2-1 1-16,-2 1 0 0,2 0-39 0,-1 1 9 15,-1 1-27-15,2-1 6 0,-2 2-27 0,1 1 15 0,-1-2-23 16,2 2 14-16,-2-1-18 0,1 3 17 15,-1-4-21-15,-1 1-28 0,2 0-58 0,-1-1-67 16,0-1-107-16,-1 2-56 0,0-3-158 0,2 2-268 0,-2-3-234 16</inkml:trace>
  <inkml:trace contextRef="#ctx0" brushRef="#br0" timeOffset="112828.46">12893 5992 382 0,'0'0'503'0,"6"7"-56"16,-8-1-84-16,1 2-44 0,-2 2 10 16,-1 2-68-16,-2 2 24 0,1 1-48 0,-1 1-44 15,-1-2-42-15,1 3-17 0,-1 0-36 0,2-2-3 0,-2 2-26 16,1-1-4-16,0-1-23 0,-1 1 7 0,3 0-18 15,-2-2 9-15,2 0-39 0,0-2-63 16,-2 0-48-16,2-1-35 0,-1 0-112 0,0-2-23 0,-2 0-59 16,2-2-61-16,-1-1-393 0,0-2-314 0</inkml:trace>
  <inkml:trace contextRef="#ctx0" brushRef="#br0" timeOffset="113151.54">12662 6126 61 0,'4'-8'627'0,"-1"5"-154"0,1-2-106 0,2 0-47 0,0 2-37 16,-1 1-22-16,2-1-26 0,3 3-30 0,-10 0-36 16,16 0-33-16,-8 3-26 0,2 0-18 0,0 1-16 15,0-1-17-15,-2 3-9 0,2 1-9 0,0 0-6 0,-2 0 0 16,1 3-11-16,-2-1-19 0,-1 0 18 0,-2 2-15 16,-1 2 17-16,-1-1-21 0,-2 1 17 15,-1-1-19-15,-2 0 3 0,0 1-3 0,-1 0 13 0,1-1-2 16,-1-1-3-16,0 0-4 0,0-1-1 0,1-3 6 15,0 0-9-15,0 0 5 0,2-2-2 16,1-5-1-16,1 7 0 0,-1-7 42 0,10 2 37 16,-3-2-22-16,7-3 1 0,0 0 12 0,3 0 15 0,0-2-4 15,6-1-1-15,-1 0-13 0,1 0-9 0,-2 0-8 16,-3 2-11-16,0-2-10 0,-1 1-5 0,-1 1-6 16,-5 1-6-16,2-1-55 0,-5 2-83 0,2-1-96 15,-3 2-18-15,0 0-62 0,-7 1-38 0,11 0-127 16,-11 0-488-16,7 2-534 0</inkml:trace>
  <inkml:trace contextRef="#ctx0" brushRef="#br0" timeOffset="113616.84">12754 6942 112 0,'0'0'427'0,"0"5"-76"0,0-5-69 16,0 12-61-16,1-5-43 0,-1 4-37 0,0 1-19 15,0 3-21-15,2 2-9 0,-1 2-33 0,0 0-89 0,2 1-93 16,1 0-58-16,-1 1-79 0,0 3-210 16,1-2 49-16</inkml:trace>
  <inkml:trace contextRef="#ctx0" brushRef="#br0" timeOffset="113723.68">12772 7604 508 0,'-3'11'459'0,"2"-2"-45"16,-1-2-52-16,1 1-37 0,0-2-41 0,-1-1-67 15,2 0-41-15,-1 1-40 0,1-6-21 0,-2 8-33 16,2-8-8-16,0 7-11 0,0-7-15 0,0 9-10 16,0-9-69-16,3 8-48 0,-1-4-35 0,-1 2-59 15,0 0-54-15,2-1-33 0,-1 1-61 0,-1-1-341 16,0 3-171-16</inkml:trace>
  <inkml:trace contextRef="#ctx0" brushRef="#br0" timeOffset="114416.76">12799 8893 466 0,'1'-5'663'15,"-1"5"-174"-15,0 0-101 0,0 0-17 0,-3 4-26 16,2 1-40-16,-3 3 20 0,0 2-40 0,-1 0-47 15,0 3-44-15,-2 1-31 0,0 2-27 0,-2 3-29 16,2-1-19-16,-3 3-14 0,3-1-8 0,-3 1-13 0,3 1-11 16,-1-1-11-16,-1 0-5 0,1 0-38 0,-2-1-41 15,3-2-32-15,1-1-43 0,-1-3-11 0,0 1-23 16,2-4-25-16,-1-1 15 0,2-2-26 16,0-3-80-16,-1-1-47 0,5-4-20 0,-11 0 7 0,5-3 7 15,1 0 36-15,-1-5 60 0,-1 0 58 0,2-2 59 16,-1-1 114-16,2 0 32 0,-2 0 89 0,3-1 47 15,-1 0 98-15,1 1 16 0,0 1 48 0,2 1-28 16,0-1 9-16,-1 2-18 0,2 1-24 0,0 0-49 16,0 1-34-16,3 2-24 0,-2-1-23 0,4 1-15 15,0 2-14-15,-5 2-6 0,10-3-19 0,-10 3-10 16,17 2-17-16,-9 0-9 0,4 1-5 0,0 4-42 16,1-2 44-16,1 5-33 0,-1-2-63 0,-1 1-52 15,1 2-36-15,0-1-63 0,-2 0-23 0,0 0-66 16,-1 1-2-16,0-1-61 0,-3-2-46 0,0 0-68 15,2-1-293-15,-4-1-279 0</inkml:trace>
  <inkml:trace contextRef="#ctx0" brushRef="#br0" timeOffset="114747.94">12865 9115 329 0,'4'-11'501'0,"3"2"-69"0,-3 0-122 0,2 2-3 15,-2 1-61-15,2 0-48 0,-2 1-50 0,2 2-22 0,-6 3 58 16,10-2-12-16,-10 2-20 0,11 1-21 15,-5 0 10-15,-1 4 26 0,1-1-11 0,-2 1-34 0,0 3-9 16,1-2 9-16,-1 2 26 0,-1 1-28 0,-2 0-20 16,2-1-10-16,-2 1-3 0,-1-2-13 0,0 1 2 15,0 1-6-15,-1-2 31 0,-2-2 16 0,3 1 19 16,0-6-16-16,-3 7-6 0,3-7-12 0,0 0-23 16,0 0-12-16,0 0-8 0,-5-5-12 0,6 0 9 15,0 0-6-15,2-1-1 0,0-1-4 0,3 0 4 16,-1 2-8-16,1-2-8 0,0 2-5 0,1 0-7 15,-2 1-4-15,2 2-2 0,0-1-5 0,-7 3-2 16,14 0 1-16,-14 0-1 0,13 3 1 0,-4-1-27 16,-4 3-6-16,2 1-55 0,-1 1-10 0,-1 0-42 15,1 2-53-15,-2 0-35 0,1 1-59 0,-3 0-21 0,1 0-42 16,0 1-77-16,-2 1-84 0,1-3-83 16,-2 1-369-16,0-1-536 0</inkml:trace>
  <inkml:trace contextRef="#ctx0" brushRef="#br0" timeOffset="115031.95">12676 9482 739 0,'-17'9'664'0,"2"-1"-135"0,2-1-103 0,2-3-89 15,1 3-11-15,3-3 60 0,3 0 37 0,4-4-65 16,-2 6 5-16,2-6-47 0,13 3-38 0,1-3-21 15,4-1-40-15,9-3-22 0,4-2-22 0,4 0 4 16,3-2-36-16,8-5-16 0,-1 2-27 0,0 1 13 16,-7-1-27-16,-2 1-5 0,0-1-4 0,-4 3 3 15,-2-3 2-15,-7 5-10 0,-1-2-7 0,-6 1-8 0,1 1-6 16,-4 1 6-16,-2 1-8 0,-2-1-7 16,-2 1-26-16,-2 0-31 0,0-1-49 0,-5 5-89 15,3-5-84-15,-3 5-85 0,0 0-113 0,-5-6-126 16,5 6-104-16,-7-3-904 0,7 3-1217 0</inkml:trace>
  <inkml:trace contextRef="#ctx0" brushRef="#br0" timeOffset="123381.68">15313 5398 122 0,'-6'-2'272'0,"6"2"-51"16,-11-4-36-16,4 1-31 0,3 2-22 0,-2-1-16 15,1 0-21-15,-1-1-4 0,0 1-38 0,6 2 19 16,-10-4-43-16,10 4 28 0,-8-4-25 0,8 4 28 16,-10-4-43-16,10 4 30 0,-10-2-45 0,10 2 32 15,-11 0-34-15,11 0 33 0,-11 1-37 0,4 1 28 16,0 1-31-16,-2 0 31 0,2 1-34 0,-3-1 38 15,2 2-39-15,-1 0 39 0,-2 1-35 0,1-1 32 16,0 3-38-16,-1 0 36 0,1 1-15 0,-2-1 33 16,0 3-35-16,1 2 33 0,-2 0-29 0,-1 1 58 15,3 1-36-15,-2 1-2 0,1 1-7 0,0 1 3 16,1-1-9-16,1 1 5 0,0 2 10 0,2-1-3 16,0-1-5-16,-1 3-5 0,2-2 6 0,3-4-6 15,-2 2 12-15,3 0 19 0,-1 1-6 0,3-2-9 16,-1-2-6-16,2 1 1 0,0 0 31 0,2-1-15 15,-1 0-5-15,3 2-9 0,2-2-8 0,-2-1-1 16,3 1 0-16,0-1 0 0,2-1 18 0,-1 0-2 0,2-2-8 16,1 1-7-16,-1-3-1 0,3 1-4 0,-2 1-4 15,2-2-4-15,-2-2 2 0,2 3-3 16,-2-2-2-16,2-2 1 0,-1 0-1 0,0 0-3 0,0-1-1 16,1 0 0-16,1-1 1 0,-1 0-2 0,-1 0 2 15,3 0-1-15,-1-1-1 0,0 0-4 0,0 0 5 16,0-1-2-16,0-1 3 0,0 3-5 0,0-3 1 15,0 0 0-15,0 1 1 0,0-1-3 0,-1 0 2 16,-2 0 0-16,2-1 2 0,1 1-23 0,0-2 26 16,-1 1-2-16,0 1 2 0,-1-3-2 0,2 2-6 15,-1-1 4-15,0 0-13 0,-1 0 15 0,0-1-13 16,-1 0 11-16,0 1-10 0,0-2 15 0,1 0-21 16,-2 0 21-16,-1 2-13 0,1-2 14 0,-1 0-15 15,-1 0 14-15,1 0-14 0,-1-2 13 0,-1 2-15 16,2-2 22-16,-2 1-18 0,-2-1 42 0,2-1-22 15,0 0 14-15,0 1-22 0,-1-1 11 0,-2-1-13 16,2 0 20-16,-2-2-2 0,0 1-5 0,1 1 24 16,-1-1-5-16,0 0-4 0,-1-2-7 0,0 1 1 15,-1 1-2-15,1-1-7 0,-1-1 4 0,-1 0 7 16,-1 1-5-16,0-1 5 0,0-1 9 0,0 0-13 0,-1-2 28 16,-1 1-2-16,-2-1-5 0,1-2 14 15,-2 1-3-15,0-1-12 0,-2 0-7 0,2-1-16 16,-4-1 3-16,1 1-18 0,-2-1 6 0,0 1-7 15,-3 0 7-15,2 2-10 0,1-1 3 0,-2 1-6 16,-1 1 6-16,0 0-9 0,-1 0 6 0,0 1-4 0,3 1 2 16,-2 2-7-16,0 0 7 0,1 0-3 15,-1 1 1-15,0 1-19 0,1-1-30 0,-1 3-41 16,0 0-11-16,2 1-48 0,-2 2-4 0,1 1-34 0,-1-1-46 16,2 3-32-16,-3 3-89 0,1-1-62 15,0 1-258-15,-1 1-183 0</inkml:trace>
  <inkml:trace contextRef="#ctx0" brushRef="#br0" timeOffset="124512.87">15088 6162 185 0,'-3'-4'286'0,"0"1"-43"0,-1-1-81 0,0 0 39 16,-1-1-72-16,0 1-1 0,-1 0-55 0,-1 1 17 15,1-2-41-15,1 2 41 0,-2-2-36 0,1 3 24 16,-1-2-42-16,0 2 40 0,1-1-35 0,-1 0 17 16,0 1-42-16,-1-1 24 0,-1 1-38 0,2 2 28 15,-4-1-32-15,3 1 26 0,-4 1-31 0,1-1 29 16,0 1-33-16,-3 2 29 0,1 0-24 0,-1 0 23 0,0 0-32 15,-2 2 34-15,-1 0-36 0,3 1 13 0,-1 2-10 16,-1-3 3-16,2 4 0 0,0 0 5 16,0-1-3-16,1 2 5 0,2 0 2 0,-1 1-27 0,2 2 36 15,0 0 0-15,1 0-3 0,1 0-1 0,1 1 1 16,1 0-3-16,1 1 3 0,0-1 0 16,3 0 5-16,0 1-2 0,1-2 2 0,-1 1 0 15,4 1 12-15,-1 0 16 0,2 1 7 0,1 0-7 0,-1 0-10 16,4-1-2-16,0-1-7 0,0 1 2 0,3-2-7 15,3 2 3-15,-1 0-4 0,1-1 3 0,3-2-5 16,-1-1 1-16,3 1 0 0,-1-1 2 0,2-1-1 16,0 0 11-16,2-2-11 0,1 0-8 0,-1-1 5 15,1 0 0-15,-1-3-1 0,-1 1 0 0,-2-1 3 16,2 0-7-16,0-2 6 0,-2-1-7 0,0 2 2 16,-1-3-5-16,0 0 3 0,-1 1 6 0,-1-2-3 15,1 1 15-15,-1-3 25 0,1 2 6 0,-1-1-8 16,-1-1-1-16,2 0 8 0,-1-1-6 0,2 1-5 15,-3-1 8-15,-1 0 4 0,2-2-11 0,-2 0-3 16,1 0-7-16,0 1 4 0,-2-2 14 0,-1 3 24 16,0-2 1-16,-1 0 12 0,0 0-3 0,-2-1-15 15,1-1-11-15,-2 2 12 0,1-2 2 0,-2-1-18 16,-2 1-3-16,3-1 11 0,-3 0-6 0,-1-1-16 16,1 1 0-16,-1-1 19 0,-1-1 11 0,-1 2-15 15,-1-1-8-15,0 0 0 0,0-1-13 0,-1-1 4 0,-2 1-12 16,1-1 32-16,-2 1-9 0,0-1-6 15,-2 1-10-15,-1-2-2 0,0 1-10 0,0-1-4 0,-3 2-5 16,0-1-1-16,-2 1-5 0,-4 0 2 0,1-1-4 16,-2 2 1-16,-1-1 0 0,-1 2-5 0,-2 0 3 15,1 0-5-15,-4 2-28 0,2 0-20 0,-2 0-26 16,0 3-33-16,0 0-22 0,2 1-36 0,0 0-23 16,1 3-40-16,0-1-42 0,0 2-55 0,3 2-63 15,-1 0-472-15,1 0-412 0</inkml:trace>
  <inkml:trace contextRef="#ctx0" brushRef="#br0" timeOffset="131660.78">18106 6482 420 0,'-3'-7'444'0,"2"1"-125"0,-2 0-52 0,3 6-75 0,-3-7-23 15,3 7-104-15,-1-8-68 0,1 8-140 0,-3-5-68 16,3 5-267-16,0 0 38 0</inkml:trace>
  <inkml:trace contextRef="#ctx0" brushRef="#br0" timeOffset="132835.24">7603 7602 26 0,'0'0'344'0,"1"5"-84"0,-1-5-54 15,0 0-29-15,2 4-33 0,-2-4-21 0,0 0-25 16,0 0-16-16,2 5-15 0,-2-5-12 0,0 0 8 15,0 0-26-15,0 5-3 0,0-5 1 0,0 0-5 16,0 0-3-16,0 0-7 0,0 0-3 0,3 5 1 16,-3-5-9-16,0 0 2 0,0 0-2 0,0 0 3 15,0 0-2-15,0 0 5 0,0 0 7 0,0 5 2 16,0-5-1-16,0 0 2 0,0 0 6 0,0 0 6 16,0 0 6-16,0 0 2 0,0 0 2 0,0 0 4 15,0 0 2-15,0 0 0 0,0 0-10 0,0 0-11 16,0 0 3-16,0 0-5 0,0 0-1 0,0 0-6 0,0 0 3 15,0 0-9-15,0 0-2 0,0 0-2 16,0 0-6-16,0 0-47 0,0 0-51 0,0 0-61 0,0 0-74 16,0 0-87-16,0 0-258 0,0 0-88 15</inkml:trace>
  <inkml:trace contextRef="#ctx0" brushRef="#br0" timeOffset="137012.8">17699 7876 448 0,'-11'2'294'0,"0"3"-65"0,1 1 129 15,1-1-67-15,2 1-57 0,2 1 61 16,0-1-66-16,5 1-3 0,0 0 10 0,3 0 23 0,4-2-20 16,3 3-8-16,4-2-13 0,2 2-29 15,3-5 1-15,4 2-26 0,4 0-23 0,2-3-5 0,1-1-11 16,1-1-25-16,0-1-9 0,0 0-9 0,4-2-22 15,-3-3 19-15,-5 2-11 0,0-3 26 16,-2 0-30-16,-2-2 18 0,-2 1-31 0,-3-2 28 0,-1-1-28 16,-3 2 13-16,-1-1-26 0,-2 1 16 0,-4 0-32 15,0 0 15-15,0 1-45 0,-1 1 15 0,-2-2-51 16,-1 4-27-16,0-3-55 0,-2 3-49 0,1-1-64 16,-1 1-59-16,-1 5-32 0,0-6-57 0,0 6-77 15,0 0-132-15,0 0-379 0,-8-1-566 0</inkml:trace>
  <inkml:trace contextRef="#ctx0" brushRef="#br0" timeOffset="137745.04">17686 8419 394 0,'2'-5'322'0,"-2"5"14"0,1-7-52 15,-1 7-46-15,2-9-74 0,-2 9-10 0,0-9-26 16,0 9-3-16,-2-8-40 0,2 8-3 16,-4-6-38-16,4 6 2 0,-7-4-24 0,7 4 12 15,-10 0-26-15,10 0 18 0,-13 5-23 0,6 0 21 0,0 0-11 16,-3 2 9-16,2 1 33 0,0 3 12 0,-1-1-11 15,2 3-12-15,0-2-15 0,4 0 44 0,0 2-34 16,1 0 26-16,0 1-9 0,4 0 19 16,0-1-14-16,4 2 1 0,1 0 9 0,2 0-5 0,2 1-11 15,0-1-8-15,3 2-6 0,0-3-2 0,0 0 0 16,0 0-3-16,-4-3 2 0,3-1 0 0,-3 0-5 16,-2-2-8-16,1-1-4 0,-2 0 2 0,-2-1 44 15,0-2 43-15,0 2 21 0,-5-6-5 0,3 7-16 16,-3-7-27-16,-3 4-15 0,3-4-14 0,-11 1-9 15,11-1-21-15,-20 0 7 0,8-2-5 0,-1 2-5 16,-3-2-5-16,2 1-1 0,-3-2-2 0,3 2-7 16,-1-1-33-16,-1 0-39 0,2 0-33 0,0-1-14 15,1 2-12-15,4-1-43 0,0-1-29 0,1 1-75 16,2-1-24-16,6 3-32 0,-7-6-26 0,7 6-29 16,1-8-357-16,2 3-245 0</inkml:trace>
  <inkml:trace contextRef="#ctx0" brushRef="#br0" timeOffset="138099.04">17741 8572 153 0,'10'-3'356'15,"-10"3"-94"-15,0 0 23 0,10 0-13 0,-10 0-17 16,7 6-52-16,-4-2 13 0,0 2-38 0,0 0 40 0,1 1-15 16,1 1-34-16,0 0-33 0,0 1 0 0,2 0 3 15,0-1-18-15,0 2-18 0,0-2 4 16,3-1-8-16,0 3 2 0,0-3-1 0,-2 1-15 15,2-3-6-15,0 2 7 0,-1-3-6 0,-1-1-7 0,1-1-1 16,0 1 26-16,-9-3-10 0,16-2-17 0,-8-1-16 16,-1-1-10-16,3-1-6 0,-3-3-18 0,2 2 2 15,-1-3-5-15,-1 0-3 0,-1 0-2 16,1 0 51-16,-3 1 38 0,2 2 3 0,-2 0-18 0,0-1-16 16,-1 3-17-16,0 0-17 0,0-1-11 0,-3 5-20 15,5-4-6-15,-5 4 2 0,0 0 1 0,0 0 2 16,3 4-16-16,-3-4 14 0,0 9-14 0,0-4-17 15,0 3-55-15,0-1 4 0,0 1-16 0,0 2-58 16,0-2 13-16,0 1-27 0,0 1-34 0,0-2-9 16,0 1-13-16,0-1-23 0,0 1-20 0,2-2-13 15,-2 0-1-15,0-1-54 0,0-1 24 0,0-5-396 16,1 8-209-16</inkml:trace>
  <inkml:trace contextRef="#ctx0" brushRef="#br0" timeOffset="138597.13">18093 8572 106 0,'5'-5'415'0,"-1"2"-113"16,-4 3-28-16,6-3-4 0,-6 3-44 0,0 0-15 0,11 3-42 15,-7-1 84-15,0 1-81 0,-1 4 22 0,3-1-27 16,-2 0-22-16,0 2-13 0,-1 0 16 16,1 1-27-16,-1 1-20 0,0 0 20 0,0-2-16 0,-2 2-21 15,2-1-16-15,-2-1-10 0,1 1-11 0,-2-2-9 16,1 0-2-16,-1-1-3 0,0 0 31 0,2-1 53 15,-2-5 42-15,0 8-49 0,0-8-1 0,0 0-20 16,0 0-21-16,0 0-5 0,-5-5-19 0,5 5-11 16,0-13-14-16,2 5 1 0,1-2-12 0,1 0 3 15,0 0-3-15,2-1-5 0,-1 0 1 0,2-1-4 16,2 3 0-16,-2 1-4 0,0-2-7 16,1 4 3-16,-1 1-1 0,0-1-3 0,0 3 2 0,-1 2 4 15,-6 1 0-15,14-1 0 0,-7 3 3 0,0 1 1 16,-1 0 0-16,-2 0 3 0,2 2 2 0,-1 1-1 15,-2 0 2-15,1-1-2 0,-1 2 3 0,0-2 2 16,-2 0-1-16,2 0 0 0,-3 0-1 0,0-5 8 16,3 7 18-16,-3-7 39 0,1 7 14 0,-1-7 47 15,0 0-48-15,3 6 10 0,-3-6-42 0,0 0 14 16,0 0-14-16,-1-7-9 0,1 7-12 0,1-9-5 16,1 5-12-16,-2 4 4 0,4-9-6 0,-1 5-1 15,1 0-3-15,0 1-7 0,0-2 1 0,2 2-2 16,-6 3-1-16,10-3 0 0,-10 3-2 0,11-1-21 15,-11 1-20-15,10 1-12 0,-4 2-18 0,-1-1-32 0,1 2-34 16,-2-1-23-16,2 2-33 0,-2-1-6 16,0 2 1-16,-1-1-36 0,1 1-34 0,-1 0-25 15,-1-1-46-15,0 0-43 0,0 0-52 0,1-2-359 16,-3-3-321-16</inkml:trace>
  <inkml:trace contextRef="#ctx0" brushRef="#br0" timeOffset="139744.23">18506 8571 116 0,'0'0'431'0,"9"-5"-110"16,-9 5-43-16,7-2-32 0,-7 2-41 0,7 2-16 15,-7-2-36-15,7 7 41 0,-4-1-16 16,1 0-11-16,-1 0 2 0,-1 2-15 0,1-1-25 0,0 2-20 16,-2-1-6-16,2 2 19 0,-3-2-19 0,2 1-13 15,-2 1-13-15,0-2-11 0,0 0-4 0,0 0 0 16,-2-2 19-16,2-1 23 0,0 0 43 0,0-5 35 15,-1 8-18-15,1-8-46 0,0 0-12 0,-6 3-28 16,6-3-9-16,-3-5-20 0,3 5-7 0,-1-11-14 16,2 5-4-16,2-3-20 0,0 1 9 0,1-1-5 15,1-3 0-15,0 2-7 0,2 1 2 0,3-1-6 16,-3 0 3-16,3 3-3 0,-2 0-5 0,2 1-2 16,-1 1 3-16,-2 1 0 0,1 1 3 0,-1 2-2 15,-7 1 4-15,16 0 1 0,-9 1 0 0,0 2-21 16,0 0 24-16,-3 1-34 0,3 1-16 0,-1 0 2 15,-1 1-33-15,-2 0-18 0,1 1 13 0,1-2 0 16,-4 3-23-16,3-2-13 0,-2 0 8 0,-1 0 2 16,1 1 16-16,0-3 4 0,-2-4 12 0,2 9 19 15,-2-9 15-15,1 7 13 0,-1-7 1 0,0 0 18 16,2 5-6-16,-2-5 2 0,0 0 0 0,0 0 4 16,2-5 5-16,-2 5-4 0,5-9 5 0,-3 4 0 15,3-1 3-15,-1-1 8 0,2-1 25 0,-1 0-14 16,2 0 20-16,0 1-5 0,0 0 10 0,0 1-2 0,0-1-8 15,0 3-9-15,-1-1-7 0,0 2-2 0,1-1-5 16,-7 4-13-16,11-1 11 0,-11 1-14 16,11 3 21-16,-4-1-19 0,-1 1 18 0,0 0-3 15,-1 3-1-15,2-1-3 0,0 0 0 0,0 1 2 0,0-1-1 16,0 2-1-16,-1-1 0 0,2 0-1 0,1 0 1 16,-2-1-4-16,0-1 4 0,0-1-1 0,0 0 2 15,0 0-1-15,2-3 2 0,-9 0-3 0,17 0 1 16,-9-2-3-16,-1 0 9 0,0-3-10 0,3 1-13 15,-2-2 16-15,1-2-13 0,-1-1 18 0,-1 1-19 16,0-2 19-16,0 1 0 0,-1 0-6 0,1 0-2 16,-3 0 0-16,1 1 1 0,-3 1-2 0,1 0-5 15,-3 2-1-15,0 1 1 0,0 4-1 0,-5-7 1 16,5 7 2-16,-9-3-4 0,9 3 5 0,-10 0-4 16,10 0 6-16,-10 2-3 0,10-2-17 0,-7 3 21 15,7-3-14-15,-7 3 16 0,7-3-13 0,-4 5 14 16,4-5-10-16,0 0 14 0,-1 6-14 0,1-6 16 15,0 0-28-15,5 3-10 0,-5-3-33 0,0 0 26 16,9-1-22-16,-9 1 36 0,7-1-21 0,-7 1 30 16,0 0-28-16,8-1 28 0,-8 1-29 0,0 0 21 15,0 0-11-15,9 0 31 0,-9 0-23 0,0 0 45 16,2 5-25-16,-2-5 22 0,3 5-26 0,-3-5 24 16,3 5-12-16,-3-5 37 0,4 6-5 0,-4-6 27 15,6 5-19-15,-6-5 12 0,7 3-23 0,-7-3 10 16,7 2-22-16,-7-2 13 0,11 1-18 0,-11-1 13 15,9-1-15-15,-4-2 9 0,0 0-17 0,0-1 13 16,-2-2-4-16,3 0-5 0,-1-3-6 0,-2 0 3 16,1-3-2-16,1 0-4 0,-1 0 0 0,0-3 34 0,-1 2 50 15,1 1 37-15,-1 0 15 0,-2 1 17 16,2 2-9-16,0 1-26 0,-2 1-23 0,2 0-43 16,-3 2-4-16,0 5-11 0,3-7-5 0,-3 7-10 0,0 0-3 15,0 0-7-15,4 4-4 0,-2 0 4 0,-1 2 8 16,-1 0-13-16,0 1 12 0,0 2-15 0,3 1 3 15,-2-1-58-15,-1 3-31 0,2 0-35 0,-1 0-52 16,-1-4-24-16,2 3-51 0,-2-2-10 16,0-1-49-16,0 2 24 0,-2-3-15 0,-1 0-2 0,0-2 6 15,1 2 33-15,-1-4 33 0,3-3 43 16,-6 3 31-16,6-3 38 0,0 0 32 0,-7-2 39 0,7 2 33 16,-3-4 59-16,3 4 15 0,3-10-13 0,0 5 31 15,1-1 9-15,0 1-4 0,5-3-11 0,-1 2 9 16,1-1 19-16,1 2-4 0,-1 1 5 0,3-2 2 15,-1 2 1-15,-1 1-22 0,-2 3-4 0,2-1-12 16,-1 2 22-16,-1-1 8 0,-1 3-14 0,0-1-13 16,0 3-13-16,-3-1-11 0,2 1-8 0,-2 0-22 15,-1 1 16-15,1 1-49 0,-2-1-44 0,-1 1-62 16,2-1-89-16,-2-1-42 0,-1 1-71 0,0-6-92 16,3 8-290-16,-3-8-207 0</inkml:trace>
  <inkml:trace contextRef="#ctx0" brushRef="#br0" timeOffset="139878.24">19364 8422 215 0,'-3'-9'511'15,"3"3"-154"-15,-1-1-57 0,-1 2-85 0,2 0-17 16,0-1-102-16,0 1-76 0,0-1-131 0,3 1-64 16,-1 2-334-16,2-2-7 0</inkml:trace>
  <inkml:trace contextRef="#ctx0" brushRef="#br0" timeOffset="140111.23">19492 8425 352 0,'-3'8'413'0,"3"-1"-23"0,-3 2-41 0,2-2-60 0,0 2-95 15,-1-1 3-15,1 0-6 0,1 0 8 16,0 0-37-16,1 0 29 0,2-1-19 0,0 0 9 0,1-2-37 16,3 2-10-16,0-1-38 0,0-4-6 0,2 1-27 15,1 0 0-15,-2-2-21 0,2-1 3 0,-2 0-14 16,1-2 2-16,-1 0-20 0,-1-2 13 0,0 0-10 15,-1-1-3-15,-2 0 0 0,-2 1-3 0,0-3-5 16,-3 4 0-16,0-3-2 0,-2 0-2 0,-3 1-24 16,3 1-16-16,-4-1-26 0,2 1-31 0,-1 0-44 15,-1-1-31-15,0 3-40 0,1-2-41 0,-1 1-6 16,3 1-57-16,-2-1-1 0,6 3-395 0,-7-4-217 16</inkml:trace>
  <inkml:trace contextRef="#ctx0" brushRef="#br0" timeOffset="140395.4">19605 8416 389 0,'0'0'334'0,"11"0"-26"0,-11 0-39 0,10 4 9 16,-10-4-66-16,8 5 25 0,-5 0-23 0,0 0-48 15,0 0-35-15,-2 2 49 0,2-1-28 0,-3 1-27 16,3 0-26-16,-2-1-16 0,-1 1-17 0,2-3-30 16,-1 3 12-16,-1-2-28 0,0-5 19 0,3 9 25 15,-3-9 82-15,1 6 57 0,-1-6-29 0,3 4-37 0,-3-4-24 16,0 0-24-16,11-3-15 0,-5 1-22 0,1-3-6 15,2-1-8-15,0 1-9 0,1-1-5 0,2 1-1 16,-3-2 1-16,3 1 16 0,-2 1-3 16,-1 0-5-16,1 0-6 0,0 3-8 0,-3-1-2 0,2 1-3 15,-2 1-6-15,-7 1 0 0,14 0 2 0,-14 0-5 16,12 4 1-16,-6-2-40 0,0 1-29 0,-1 3-15 16,1-2-20-16,-2 0-51 0,0 3-67 0,2-1-41 15,-2 0-103-15,-1 1-62 0,1-2-148 0,-1 1-244 16,1 0-348-16</inkml:trace>
  <inkml:trace contextRef="#ctx0" brushRef="#br0" timeOffset="143814.45">14347 3554 223 0,'0'0'191'0,"-2"-5"-3"16,2 5-7-16,0-7-36 0,0 7-14 0,2-7 15 0,-2 7 11 15,1-5 0-15,-1 5-26 0,0-6-21 0,0 6 18 16,4-6 10-16,-4 6-6 0,0-5-18 0,0 5-5 15,0 0-12-15,2-5-15 0,-2 5-15 0,0 0-16 16,1-5-9-16,-1 5-13 0,0 0-9 0,0 0-9 16,0 0 0-16,0 0-6 0,0 0-3 0,0 0 9 15,3 6-5-15,-3-1 26 0,0 3-4 0,0 0-2 16,3 0-6-16,-2 5-1 0,2-2 6 0,0 2 4 16,1 0-5-16,2 1 38 0,-1 1-8 0,1-1-14 15,4 1 1-15,-2-1 3 0,2 0-6 0,0-3-3 16,1 2 12-16,-1-2-22 0,1 0 33 0,2-1-8 0,-2-1 7 15,-1-2-23-15,0-1 13 0,1-1-15 0,-1-1 28 16,-3-2-3-16,3 0 1 0,-10-2-17 16,17-2-4-16,-10-1-16 0,3-2 4 0,-2-1-10 15,1-3 0-15,-1-1-8 0,1-3-4 0,-1 0-10 0,-1-1 15 16,0 1-8-16,-1-1 4 0,0 1-11 16,-1 3 10-16,-2-1-7 0,3 2 5 0,-5 2-9 15,3-1 1-15,-1 3-12 0,0 0-3 0,-3 5-2 0,4-5 15 16,-4 5-8-16,0 0 10 0,2 10-10 0,-2-3 7 15,-2 4 25-15,2 2-2 0,-1 2 19 0,-1 3-7 16,0 3 11-16,0 2 32 0,-2 2 15 0,1-1 6 16,-1 1-9-16,0 0-16 0,-1 1 2 0,0 3 1 15,-1-4-9-15,2 1-9 0,-3 1-19 0,1-3 45 16,-1 0-24-16,0-3 8 0,0 1-23 0,0-1 8 0,1-2-20 16,-1-3 9-16,3 0-16 0,-3-3-3 15,4-2 1-15,-1 0 11 0,0 0-27 0,0-3-13 16,2 0-40-16,-1-2-9 0,1 1-42 0,0-2-20 15,-1-2-32-15,3-3-17 0,-2 8-99 0,2-8-69 16,0 0-70-16,0 0-88 0,0 0-389 0,0 0-449 16</inkml:trace>
  <inkml:trace contextRef="#ctx0" brushRef="#br0" timeOffset="144098.21">14943 3878 340 0,'0'0'596'0,"0"0"-123"0,-7 3-71 0,7-3-69 15,0 0-18-15,0 0-50 0,-6 2-10 0,6-2-38 16,0 0-34-16,0 0-45 0,0 0-18 0,11 0-29 15,-1 0-13-15,0 0-16 0,4 0-7 0,0-1-13 16,3 1-4-16,-2 1-11 0,2-1-54 0,0 0-84 16,0 0-37-16,0 1-56 0,-1 1-88 0,-2-2-33 15,0 2-72-15,-2-1-56 0,-5 2-201 0,2-1-164 16</inkml:trace>
  <inkml:trace contextRef="#ctx0" brushRef="#br0" timeOffset="144279.21">15048 3980 145 0,'-15'5'473'0,"-1"1"-42"0,2 0-87 0,1-1-48 15,4 0-8-15,0-3-26 0,1 2 0 0,1 0-25 0,0 0 20 16,7-4-7-16,-7 4-2 0,7-4-25 0,0 0 4 16,5 6-24-16,2-6-29 0,3 1-34 0,0 0-26 15,3 1-23-15,1-1-17 0,1-1-14 16,1 0-10-16,-2 0-13 0,1 0-35 0,-1 0-55 0,-1 0-30 16,0 0-45-16,-2 0-59 0,0 0-36 0,1 0-50 15,-3-1-72-15,1 1-50 0,-1-2-115 0,-1 2-339 16,-8 0-392-16</inkml:trace>
  <inkml:trace contextRef="#ctx0" brushRef="#br0" timeOffset="144913.27">15752 3701 361 0,'0'-6'439'0,"-1"0"-47"16,1 6-71-16,1-8-71 0,-1 8-72 0,0-7-27 15,0 7-42-15,0 0 13 0,0 0-6 0,0 0 2 16,3 9 1-16,-3 0 22 0,0 3-12 0,2 3 16 0,-1 2-5 15,1 2 34-15,0 2-13 0,0 4-4 0,1 1-26 16,-1 0-29-16,1 0-11 0,-1 0-15 16,-1 1-3-16,2-1-17 0,-2 1-5 0,1-3-14 0,-1 2 3 15,-1-6-17-15,1 2 13 0,1-1-15 0,-1-2 13 16,-1 1-53-16,2-3-18 0,-1-2-44 0,-1-1-39 16,2-1-53-16,-2-2-4 0,1 0-4 0,0-3 29 15,-1-2-47-15,0-6-108 0,0 7-34 0,0-7-74 16,0 0-314-16,0 0-233 0</inkml:trace>
  <inkml:trace contextRef="#ctx0" brushRef="#br0" timeOffset="145479.95">15822 3870 379 0,'-5'-6'280'15,"1"1"-49"-15,1-1-12 0,-1 1-27 0,1-1-23 16,0 1-14-16,-1 0 15 0,1 0 16 0,-1-1-28 16,1 1-28-16,0 0-28 0,2 0-22 0,-2 0-19 15,2 1 15-15,-2-1-1 0,3 0-13 0,0 5-11 0,-3-10 11 16,3 10-7-16,0-9-10 0,0 4-9 16,0 5-5-16,0-11 12 0,0 6 14 0,0-1-12 0,2 0 12 15,-1-1 6-15,-1 0-12 0,4-1-3 16,-1 1 3-16,0 0-8 0,0-1-9 0,2-1-10 0,0 1-5 15,0 0-4-15,2 0-7 0,0 3-1 0,0-2-8 16,2 2-2-16,-2 1 3 0,1 2-1 0,-8 2-2 16,16 0 2-16,-9 2 0 0,1 2-3 0,-1 1 6 15,2 2 0-15,-2 1-2 0,-3 0 2 0,2 0 1 16,-1 2 0-16,-2-1-4 0,-1 1 6 0,-1-1 16 16,0-1-22-16,-1 2 20 0,0-3-19 0,0 1 15 15,-1-1-19-15,1 1 19 0,-1-2-18 0,-1 0 18 16,2-1-19-16,0-1 17 0,0-4-15 0,0 9 14 15,0-9-16-15,3 7 19 0,-3-7-21 0,7 6 17 16,-3-3-19-16,2 1 14 0,-1-2-22 0,1 2 20 16,1 1-13-16,0-1 15 0,0 1-17 0,0 0 15 15,-1 1-14-15,-2 1 19 0,2-2-17 0,-3 1 21 16,-1 1 2-16,1-1 26 0,-3 1 12 0,0-2 12 0,-1 1 6 16,-2 0 12-16,-1 0 9 0,-2-1 5 15,0-1 0-15,1 1-2 0,-4-1-17 0,2-1-8 16,0 0 0-16,-3-1-7 0,2-1-1 0,0-1-12 15,8 0-10-15,-17 0-8 0,17 0-3 0,-16 0-15 0,16 0-28 16,-15-1-32-16,15 1-41 0,-12-2-32 16,12 2-33-16,-11-1-53 0,11 1-11 0,-8-2-34 0,8 2-103 15,-6-3-35-15,6 3-46 0,0 0-392 0,0-7-364 16</inkml:trace>
  <inkml:trace contextRef="#ctx0" brushRef="#br0" timeOffset="145796.96">16134 3834 370 0,'0'0'267'0,"7"1"-57"15,-7-1 7-15,6 6-6 0,-6-6-49 0,3 8-26 16,-2-2-11-16,-1-1-41 0,0 3 16 0,0-1-28 16,2 1 12-16,0 2 16 0,0 0 1 0,1 1-14 15,1 1 24-15,1-1-17 0,-2 0-13 0,4 1 4 16,0-1-21-16,0 0 30 0,0 0-14 0,-1-3 16 15,1 0 4-15,0 0 39 0,0-2 37 0,-1-1 34 16,-2-2-15-16,3-1 13 0,-7-2-47 0,10 2 1 0,-10-2-44 16,8-4-11-16,-5-2-16 0,0-1-21 0,1 1-12 15,-2-4-12-15,-2 2-8 0,0-4-21 0,0 1 0 16,-2-2-11-16,-2 2 15 0,1 0-20 16,0-1 10-16,-1 1-26 0,1 1-2 0,-2 1-57 0,-1 1-24 15,0 0-46-15,2 2-50 0,-3 2-45 0,0-2-16 16,0 3 3-16,1 1-51 0,6 2-10 0,-11 0-37 15,11 0-58-15,-10 0-330 0,10 0-244 0</inkml:trace>
  <inkml:trace contextRef="#ctx0" brushRef="#br0" timeOffset="146080.95">16505 3896 666 0,'0'0'605'0,"0"0"-146"0,0 0-60 0,0 0-76 16,11-3-29-16,-11 3-41 0,11-1-19 16,-2 1-30-16,0-1-25 0,4-1-22 0,3 2-17 15,-1 0-29-15,2 0-14 0,4 0-26 0,0 0-3 0,-2 2-26 16,-1-2-15-16,-1 1-63 0,-2-1-31 0,1 0-52 15,-5 1-16-15,0-1-34 0,-1 0 3 0,0-1-18 16,-3 0-105-16,-7 1-30 0,9-3-12 0,-9 3 5 16,1-5-13-16,-1 5-239 0,-4-10-92 0</inkml:trace>
  <inkml:trace contextRef="#ctx0" brushRef="#br0" timeOffset="146260.96">16703 3790 303 0,'-7'-4'463'0,"2"0"-44"0,0-2-50 15,1 4-39-15,4 2-60 0,-7-5-60 0,7 5-58 16,-7-3-30-16,7 3 27 0,-6 2-16 0,6-2 48 15,-7 7-26-15,5-2-15 0,-1 2-29 0,1-1 22 16,-2 3-13-16,4 0-13 0,-3 2-22 0,3 1-7 16,-3 1-11-16,2 0-10 0,1 2-3 0,-1-1-9 15,-1 4-12-15,2 1 2 0,-1-3-14 0,-1 2-43 0,2-3-49 16,0 1-68-16,0 1-25 0,0-2-13 16,0 0-57-16,2-1-63 0,-1 0-27 0,2-1-83 15,1-5-387-15,-1 2-318 0</inkml:trace>
  <inkml:trace contextRef="#ctx0" brushRef="#br0" timeOffset="146495.96">16934 3803 555 0,'6'-5'442'0,"0"1"-121"0,-6 4-67 0,9-4-35 0,-9 4-5 15,10 3-25-15,-7 2-12 0,1 0-19 0,-1 5-22 16,1-2 6-16,-1 4-37 0,0 2-4 0,0 1-13 15,-2 4-39-15,2-1 12 0,0 1-25 0,-2 2 13 16,2-1-25-16,-3 1 14 0,3 0-20 0,-2 0 14 16,1-1-22-16,-1 1 17 0,-1-2-57 0,0-1-17 15,0-2-68-15,0-2-37 0,0 0-3 0,0-1-43 16,0-3-43-16,0 1 2 0,0-5-81 0,0-1-292 16,0-5-123-16</inkml:trace>
  <inkml:trace contextRef="#ctx0" brushRef="#br0" timeOffset="146932.95">17048 3907 91 0,'0'-14'599'0,"0"1"-125"0,2-1-90 15,-1 1-38-15,-1-2-42 0,2 2-44 0,-1 1-22 16,0-1 1-16,2 0-15 0,-1 1-25 0,-1 0-36 16,3 1-35-16,-1 1-23 0,3 1-25 0,-1-1-18 15,1 2-16-15,0 1-10 0,-1 2-7 0,2 0-12 16,0 2-6-16,0 0 2 0,-7 3-3 0,13-1 2 0,-6 2-10 15,2 2 9-15,-4 0-11 0,2 2-25 0,-3 0-5 16,2 2 17-16,-2 0-13 0,-1 1 15 0,0 0 0 16,-2 1 11-16,1-1-9 0,-2 3 12 0,-2-2-9 15,1 0 8-15,-2 2-5 0,0 0 7 0,0-2-9 16,-1 1 10-16,1-3-9 0,1 2 8 0,-1-2-12 16,0 0 8-16,0 0-11 0,0-1-4 0,2 0-10 15,0 0 15-15,1-6-11 0,1 9 15 0,0-4-9 16,2 0 16-16,0-1-6 0,1 1 1 0,0 1-1 15,2 0 2-15,-2 0-2 0,3-1-2 0,-4 1-11 16,3 0 16-16,-1-1-11 0,-2 2 15 0,0-1 6 16,0 0 15-16,-2 0 15 0,1-1 10 0,-2 0 5 15,-2 0 12-15,1 1 1 0,-2-1 3 0,-1 0-10 16,-2 0 4-16,1-2-24 0,-1 0 9 0,-1 1-20 16,0 0 8-16,-2-2-18 0,1 1 10 0,-2-1-13 15,3-1 7-15,-3 1-19 0,3-2-43 0,-1 2-20 16,8-2-29-16,-12 0-86 0,12 0-34 0,-11-3-56 15,11 3-91-15,-3-4-18 0,3 4-78 0,3-10-339 0,1 4-314 16</inkml:trace>
  <inkml:trace contextRef="#ctx0" brushRef="#br0" timeOffset="147098.95">17268 3905 327 0,'9'-4'556'0,"-1"2"-105"0,-2-1-79 16,-6 3-89-16,9-3-47 0,-9 3-13 0,10 0 10 15,-10 0 2-15,9 3-24 0,-9-3-16 16,7 5-10-16,-3-1-23 0,-1 1-11 0,0 0-18 0,-1 2-19 15,1 0-23-15,0 1-10 0,0 1-14 0,0 1-21 16,0 1 2-16,-1 0-26 0,1-1-62 0,-1 2-66 16,-1-1-18-16,0 0-78 0,2 0-35 0,-1-2-61 15,-1 1-48-15,3-2-73 0,-1 1-418 0,1-2-375 16</inkml:trace>
  <inkml:trace contextRef="#ctx0" brushRef="#br0" timeOffset="147326.95">17774 3811 19 0,'7'-5'712'0,"-2"2"-192"15,1 1-143-15,-6 2-69 0,7-1-18 0,-7 1-21 16,0 0-22-16,1 5 4 0,-2-2-46 16,-3 3-35-16,-2 0-35 0,-1 2-22 0,0-1-25 0,-3 4-9 15,-1 0-16-15,1 1-7 0,-4 2-8 0,3-1-6 16,-2 1-3-16,-1 2-12 0,1-3-48 15,-1 1-68-15,2 0-25 0,0-3-60 0,0-1-27 0,0 0-27 16,1-1-59-16,0-2-30 0,2-2-67 0,1-1-328 16,-2-2-218-16</inkml:trace>
  <inkml:trace contextRef="#ctx0" brushRef="#br0" timeOffset="147502.96">17575 3859 126 0,'6'-7'656'0,"-1"1"-145"0,-2 1-114 16,1-1-87-16,1 4-59 0,-5 2-27 0,8-3-9 15,-8 3 14-15,9 0-13 0,-9 0-15 0,8 5-7 16,-2 1-15-16,-1-1-36 0,1 3-22 0,0-1-26 16,-1 2-9-16,2 2-9 0,0 1-14 0,0 0-4 15,0 2-64-15,-1-1-37 0,1 0-57 0,-1 0-60 0,1 0-20 16,-2-2-52-16,1 1-81 0,-2-4-19 16,3 2-54-16,0-1-439 0,0-4-361 0</inkml:trace>
  <inkml:trace contextRef="#ctx0" brushRef="#br0" timeOffset="147655.95">17884 3997 590 0,'5'-3'687'0,"1"0"-80"0,-2 0-70 0,-4 3-97 16,7-5-83-16,-7 5-75 0,7-2-60 0,-7 2-57 0,0 0-26 15,0 0 3-15,9 0-29 0,-9 0-20 0,1 5-16 16,-1-5-15-16,4 9-7 0,-4-3-1 0,0 2-12 16,0-2-34-16,0 4-8 0,0 0-58 0,0 0-44 15,-1 2-69-15,-2-1-37 0,3 1-54 16,-3 1-99-16,3-3-64 0,-3 1-540 0,2-1-554 0</inkml:trace>
  <inkml:trace contextRef="#ctx0" brushRef="#br0" timeOffset="148376.49">18143 3896 178 0,'0'0'547'16,"-9"3"-120"-16,9-3-68 0,0 0-59 15,0 0-38-15,0 0-17 0,0 0-42 0,0 0-6 0,9 3-30 16,-9-3 6-16,15 0-41 0,-5 0-6 0,1 0-35 15,2 0-5-15,3 1-25 0,-1-1 0 0,-1 2-21 16,2-2 2-16,-1 1-21 0,-2 0-53 0,-2-1-39 16,-1 0-25-16,0 0-32 0,-10 0-45 0,15 0-15 15,-15 0-88-15,9-1-25 0,-9 1-42 0,4-3-47 16,-4 3-148-16,-3-6-43 0</inkml:trace>
  <inkml:trace contextRef="#ctx0" brushRef="#br0" timeOffset="148529.49">18248 3834 370 0,'-8'-4'441'0,"2"1"-10"0,2 0-50 0,-2 0-76 15,6 3-59-15,-7-3-62 0,7 3-51 0,0 0-24 16,0 0-6-16,-11 2 59 0,10 2 3 0,1-4-47 0,-2 10 19 16,2-3-33-16,-1 1-4 0,2 2-24 15,-1 0-3-15,0 3-11 0,3-1-16 0,-3 2-1 0,4 4-7 16,-1-4 3-16,0 4-11 0,0-2 1 16,0 1-64-16,1 0-16 0,-1 0-57 0,1-2-17 0,0 0-40 15,0-1-46-15,1-1-31 0,0-2-60 0,1-1-75 16,-1-2-367-16,3 0-248 0</inkml:trace>
  <inkml:trace contextRef="#ctx0" brushRef="#br0" timeOffset="149059.49">18541 3871 49 0,'9'-6'535'0,"-4"0"-155"0,3 2-83 0,-3 1-62 15,1 0-40-15,-6 3 10 0,11 0-28 0,-7 2-21 16,3 2-6-16,-2 0-28 0,0 2 24 0,-1 2-43 0,1 2-5 15,-1 0-12-15,0 2 3 0,-1-1 15 16,0 2-33-16,0 0 20 0,-1 0-18 0,0 0 5 16,-1 1-25-16,1-1 8 0,-1-1-23 0,0-1 7 15,-1 1-22-15,2-3 10 0,-1-1-18 0,-1 0 16 16,0 0 10-16,0-2 61 0,0-1 42 0,0 1 68 0,0-6 15 16,0 7-45-16,0-7-35 0,0 0-28 15,0 0-23-15,0 0-20 0,-4-7-17 0,1 0-10 0,2-1-14 16,-1-4-38-16,1-2 16 0,1 0-24 15,-1-5-4-15,1-2-10 0,2 0 12 0,1-3-16 16,1-2 3-16,1 1-8 0,0 2 14 0,2 1-9 0,0 0 14 16,2 3-15-16,1 0 2 0,-2 2 4 0,3 3 4 15,-2 2 3-15,1 1-2 0,-2 1 0 0,2 2 4 16,-3 2-10-16,1 1-36 0,0 2-1 0,-1 0-6 16,-7 3-6-16,12 0 11 0,-12 0 4 0,9 4 8 15,-9-4 8-15,5 7 1 0,-2-1 2 0,-3-1-4 16,0 3 6-16,0-2 7 0,0 3 3 0,-3 0-6 15,2-1 11-15,-2 2-8 0,3-1-46 0,-1-1 1 16,-1 2 31-16,2-1-8 0,0 1 26 0,0-2-11 16,2 1 26-16,-1 1-14 0,2-2 20 0,0 1-17 15,-2-1 23-15,3-1-15 0,-2 1 18 0,-1-2-17 16,2 1 14-16,-2-1-10 0,-1 0 16 0,0-1-18 16,0-2 21-16,-4 2-18 0,1-1 20 0,-1 0-16 15,-3-1 17-15,3 0-18 0,-2-1 17 0,-1 0-14 16,0-1-4-16,7-1-69 0,-13 3-33 0,13-3-60 0,-11 1-45 15,11-1-115-15,-11 0-47 0,11 0-370 0,-10-1-254 16</inkml:trace>
  <inkml:trace contextRef="#ctx0" brushRef="#br0" timeOffset="149343.83">18929 3838 400 0,'0'0'406'0,"12"-3"-87"0,-12 3-47 16,13 3-52-16,-3-1-14 0,-3-1-47 0,0 3-7 16,0 0-38-16,0 3 3 0,0-1-25 0,-3 3-16 15,1 0-12-15,-3-1-11 0,1 1-14 0,-3 0-5 16,-1 1 0-16,-1 0 11 0,1-2 20 0,-2 2-20 16,0 0 23-16,-1-1 12 0,0-2 12 0,1 1-34 15,0-3 5-15,-1 2-31 0,1-2 12 0,2 0-18 16,1-5 58-16,-3 9 14 0,3-9 8 0,-1 5-18 15,1-5-13-15,2 5-13 0,-2-5-10 0,9 4-24 16,-9-4 5-16,10 2-61 0,-10-2-40 0,11-2-59 0,-1 1-30 16,-2 0-44-16,1-2-63 0,1-1-21 0,-1-1-90 15,3 0-36-15,-1-3-248 0,2-1-166 16</inkml:trace>
  <inkml:trace contextRef="#ctx0" brushRef="#br0" timeOffset="149492.48">19263 3871 296 0,'5'-3'547'0,"2"0"-113"0,-4 0-110 0,-3 3-69 15,7-3-59-15,-7 3 1 0,0 0-44 0,0 0-15 0,6 3-21 16,-6-3-19-16,-3 6-42 0,0-2 16 0,0 2-24 16,-1-1-1-16,0 0-16 0,0 1 12 0,-1 1-44 15,0-1-70-15,-1 0-37 0,2 1-90 0,-2-1-25 16,2 0-115-16,-2-1-330 0,2-2-176 0</inkml:trace>
  <inkml:trace contextRef="#ctx0" brushRef="#br0" timeOffset="149660.16">19164 3859 453 0,'-3'-7'660'0,"3"7"-118"16,-1-5-127-16,1 5-77 0,0 0-100 0,0 0-14 15,-2-6 10-15,2 6-13 0,0 0-28 0,0 0-26 16,3 7-30-16,-3-7-17 0,4 8-24 0,-2-2-11 16,1 0-22-16,-1 2 1 0,3 2-27 0,-1 0-71 15,0-1-87-15,0 2-28 0,1 0-72 0,-1 1-83 16,0-1-79-16,0-2-136 0,-1 1-289 0,0-1-339 15</inkml:trace>
  <inkml:trace contextRef="#ctx0" brushRef="#br0" timeOffset="149843">19377 3970 406 0,'0'0'563'15,"0"0"-118"-15,7-3-74 0,-7 3-92 0,0 0-37 0,0 0-74 16,7-1-25-16,-7 1-38 0,0 0-13 0,0 0-24 15,4 3-5-15,-4-3-19 0,1 5 3 0,-1-5-20 16,3 6-26-16,-3-6-42 0,2 7-44 0,-2-7-24 16,2 8-69-16,-2-8-30 0,6 6-74 0,-2-1-79 15,-1-2-200-15,4-1-77 0</inkml:trace>
  <inkml:trace contextRef="#ctx0" brushRef="#br0" timeOffset="150009.69">19551 4022 315 0,'14'-1'312'0,"-14"1"-58"0,13-2-42 15,-6 1-35-15,-7 1-38 0,16 0-54 0,-16 0 18 16,15 0-49-16,-6-1 21 0,0 2-40 0,0-1 18 16,-1 0-39-16,2 1 30 0,0 2-38 0,0-2 24 15,-2 1 6-15,2-1-9 0,0 0-22 0,-3 0-36 16,3 2-32-16,-2-2-25 0,-2 2-23 0,1-2-17 16,-7-1-17-16,11 3-8 0,-11-3-41 0,10 2-141 15,-10-2 208-15</inkml:trace>
  <inkml:trace contextRef="#ctx0" brushRef="#br0" timeOffset="150714.96">20268 3698 160 0,'0'-8'712'0,"0"8"-184"16,-3-5-128-16,3 5-101 0,0 0-59 0,0 0-50 16,0 0 3-16,-1 5 12 0,1 0 37 0,0 3-27 15,0 1 10-15,1 0-41 0,1 3-23 0,-1 0-19 16,1 3-7-16,-1-1-37 0,2 2-3 0,-2 1-33 16,2 3 11-16,0-3-13 0,1 1-24 0,-1 1 11 15,1-1-28-15,-1 0-31 0,1-1-42 0,-1 2-55 16,1-4-48-16,2 0-39 0,-2 0-52 0,-1-4-44 15,1 2-33-15,-1-4-48 0,-2-2-57 0,1-2-370 16,-2-5-324-16</inkml:trace>
  <inkml:trace contextRef="#ctx0" brushRef="#br0" timeOffset="150858.62">20165 3947 480 0,'-7'-4'600'0,"-1"0"-80"15,2 1-75-15,1-1-27 0,-1 1-72 0,6 3-62 16,-4-6-60-16,4 6-41 0,1-7-53 0,2 4-13 15,4 0-26-15,2 0-13 0,3 1-24 0,4-1-1 16,3 1-17-16,1 1-4 0,1-1-66 0,2 1-38 0,-1 1-48 16,2 0-15-16,2 0-39 0,-2 0-47 15,-2-2-21-15,2 2-38 0,-1-1-51 0,-1-1-35 16,-1 0-304-16,-2-1-175 0</inkml:trace>
  <inkml:trace contextRef="#ctx0" brushRef="#br0" timeOffset="151243.05">20627 3821 278 0,'6'-5'427'0,"-2"2"-82"0,-1-2-11 0,-3 5-51 15,7-5-59-15,-7 5-57 0,4-3-33 0,-4 3-27 16,0 0-1-16,10 2-30 0,-10-2 16 0,7 7 5 0,-4-1 2 16,0 3-19-16,1-1 25 0,0 2 4 15,-1 1 19-15,1 1-26 0,-1-1 7 0,0 2-35 0,1 0 0 16,-2-2-28-16,0 2 14 0,1 0-11 0,-1-1 8 16,-1-2-17-16,1 0 1 0,-1 0-14 0,0-3 4 15,-1 1-4-15,0-2 12 0,2 1 50 0,-2-7 62 16,-2 9-19-16,2-9-7 0,-2 5-36 0,2-5 0 15,0 0-35-15,-9-2 5 0,5-4-29 0,-2 0 8 16,3-2-11-16,-1-3-22 0,-1-4-13 0,2-1-30 16,0-2-1-16,0 0 1 0,3-3 1 0,1 2 2 15,4-5-11-15,0 3-4 0,2 0-11 0,3 1 17 16,2 2 2-16,0 0-4 0,5 3-9 0,0 2 7 16,1 1-24-16,1 3 9 0,-4 3 14 0,2 2 6 15,-3 2 2-15,0 2-2 0,-4 0 6 0,1 1 5 16,-1 2-7-16,-3 0 17 0,0 2 5 0,-4 0 4 15,1 1 6-15,-4 0-2 0,-4 1 7 0,1-1 3 16,-4 1 0-16,-1 1 0 0,-4 0 0 0,1 0 4 16,-3 0-5-16,0-2 1 0,1 1 7 0,-1 0-6 15,0-1-41-15,3 0-42 0,0-2-40 0,-1 0-35 0,3 2-62 16,0-4-66-16,2 1-60 0,0-1-35 16,7-2-310-16,-10 4-198 0</inkml:trace>
  <inkml:trace contextRef="#ctx0" brushRef="#br0" timeOffset="151759.71">20964 3832 168 0,'7'6'369'0,"-1"-3"-48"16,-2 3-28-16,0 1-30 0,0-1-51 0,-1 2 18 16,0-1-38-16,1 2-27 0,-1 1-25 0,1-1-7 15,-1 2-13-15,0-2-9 0,-2 0 8 0,1 0-32 16,-1 0 1-16,1-1-28 0,-1 0 3 0,0-2-28 15,-1 0 18-15,2-2 23 0,-2-4 83 0,1 9 59 16,-1-9 9-16,0 6-57 0,0-6-16 0,0 0-46 16,0 0-11-16,0 0-33 0,0-9 5 0,3 4-20 15,-3-1-20-15,4-2 1 0,-1-2-22 0,4 1 7 16,-3-1-17-16,3 2 10 0,0-2-21 0,2 1 3 16,-2 1 0-16,1 2-4 0,1 0 0 0,-1 1 0 15,1 1 2-15,-1 3-5 0,1 1 14 0,-1 0-11 16,-1 1 7-16,2 1-3 0,-1 1 11 0,-2 2-11 15,1 0 13-15,-2-1-8 0,1 3 11 0,-2-2-3 16,0 0 11-16,1 2-6 0,-1-1 10 0,-1 0-12 16,-2-1 16-16,3-1 2 0,-2 1 36 0,-2-5 18 15,4 6 55-15,-4-6 41 0,3 5 37 0,-3-5-33 16,0 0-38-16,0 0-27 0,0 0-22 0,4-4 10 16,-4 4-2-16,1-6-17 0,1 2-20 0,-1-1-13 15,2 0 21-15,0-1-48 0,0 1 22 0,1 2-44 16,0-3 25-16,0 2-36 0,2 1 25 0,-2 0-36 15,-4 3 32-15,10-4-35 0,-10 4 33 0,11 1-30 16,-11-1-1-16,13 3-40 0,-7 0-24 0,-1 1-2 16,1-1-17-16,-2 3-6 0,2 0-16 0,-1-1-44 15,-2 2 12-15,0 2-21 0,1-3-41 0,-1 2-13 16,0-1-28-16,-2 1-12 0,2-2-30 0,-1 2-47 16,0 0-20-16,-2-3-49 0,2 1-36 0,-1-2-279 15,-1-4-241-15</inkml:trace>
  <inkml:trace contextRef="#ctx0" brushRef="#br0" timeOffset="152263.26">21694 3585 196 0,'0'0'450'15,"0"0"-106"-15,0 0-89 0,0 0 6 0,2 4 16 16,-2-4-28-16,0 10-20 0,-1-5-38 0,1 3-2 0,-3 0-26 15,-1 3-9-15,1 0-12 0,-1 0-25 0,-2 3-23 16,1 0-13-16,-2 0-16 0,0 0-14 0,1 2-2 16,-2-2-5-16,1 1-5 0,-2-2 9 0,2 2-14 15,1-3 2-15,-1 1-53 0,-1-2-25 0,2-1-65 16,-1 0-23-16,2-2-27 0,-1-1-14 0,0-3-36 16,-1 1-33-16,2-2-49 0,5-3-59 0,-12 1-298 15,12-1-157-15</inkml:trace>
  <inkml:trace contextRef="#ctx0" brushRef="#br0" timeOffset="152421.26">21501 3779 24 0,'-2'-8'579'0,"2"0"-117"16,0 3-1-16,2 1-55 0,-2-1-50 0,0 5-85 16,0-8-60-16,0 8-54 0,1-6-38 0,-1 6-18 15,0 0 22-15,9 1 11 0,-5 2-10 0,1 2-14 16,1 0-12-16,1 3-10 0,0 1-18 0,2 2-7 16,-1 1-5-16,0 1-12 0,2-1-3 0,-1 2-33 15,-1-1-23-15,-1 1-24 0,2-1-77 0,-1 1-56 16,-1-2-34-16,-1 0-42 0,0-1-78 0,-1-2-32 15,-1-1-72-15,2-1-278 0,-2-1-209 0</inkml:trace>
  <inkml:trace contextRef="#ctx0" brushRef="#br0" timeOffset="152792.91">21816 3814 69 0,'3'-6'526'0,"1"3"-133"0,-1-2-8 0,-3 5-64 15,6-7-38-15,-6 7-22 0,4-6-47 0,-4 6-45 16,4-5-47-16,-4 5-25 0,0 0-25 0,0 0-3 16,10 0 17-16,-10 0 16 0,4 6-21 0,-4-6-12 15,3 10-11-15,1-5-1 0,-4 1 10 0,3 1-9 16,-3 1-10-16,3-2 7 0,-2 2 11 0,-1-2-14 16,0 1-4-16,0-2-16 0,0 0 6 0,2 0-10 15,-2-5 37-15,0 9 58 0,0-9 85 0,0 7 43 0,0-7-2 16,0 0-18-16,0 0-33 0,0 0-7 15,0 0-59-15,0 0 4 0,4-7-45 0,-1 3 23 16,0-2-45-16,1 0 10 0,0 0-39 0,0-1 28 16,3 1-45-16,-1-1 19 0,1 2-36 0,-1 1 13 15,-1 0-31-15,2 0 22 0,0 2-26 0,-7 2 23 0,13 0-23 16,-6 2-1-16,2 2-72 0,-1 0 3 16,0 2-42-16,-2 1-42 0,1 1-1 0,0 1-8 15,-1-1-46-15,-1 4-35 0,-2 0-8 0,0-1-31 16,1 0-21-16,-2 1-45 0,-1 1-53 0,-1-2-58 15,0-1-394-15,-1 0-422 0</inkml:trace>
  <inkml:trace contextRef="#ctx0" brushRef="#br0" timeOffset="153643.02">20789 3918 16 0,'0'0'356'0,"-2"-5"-58"0,2 5-15 16,0 0-27-16,-2-6-24 0,2 6-10 0,-1-5-25 16,1 5 0-16,-2-6-7 0,2 6-20 15,2-8-29-15,-2 8 9 0,1-7-13 0,1 2-22 0,-2 5-16 16,4-8-9-16,-4 8-10 0,4-8-13 0,0 5-6 16,2-1-16-16,-2 0-5 0,2 1-13 0,-6 3-9 15,10-4 0-15,-10 4-8 0,11-1-4 0,-11 1 0 16,11 3-2-16,-5 0-11 0,-1 1 29 15,1 0-15-15,-2 1 20 0,-1 1-21 0,0 1 17 0,-2-1-16 16,1 1 15-16,-2 0-11 0,-2 0 8 0,-1 0-15 16,1 1 18-16,-4 1-16 0,0-1 14 0,-1-1-15 15,-1 1 13-15,-2-1-15 0,2-1 5 0,-2 1-57 16,1-1 3-16,-2 1-51 0,1-2-30 0,0-2-30 16,3 3-79-16,-1-4-31 0,1 1-64 0,0-1-444 15,7-2-293-15</inkml:trace>
  <inkml:trace contextRef="#ctx0" brushRef="#br0" timeOffset="154224.62">21002 3937 39 0,'-1'-5'497'0,"1"5"-117"0,0-6-64 16,0 6-77-16,0-7-56 0,0 7-37 0,0 0-32 15,1-6-24-15,-1 6-18 0,0 0-34 0,7 5 51 0,-4-1-29 16,-2 1 4-16,2 1 13 0,1 1 1 0,-1 0-15 16,0 2-6-16,0 2 1 0,0-3 37 0,-2 3-6 15,3-1-25-15,-2 0 4 0,-1-2-26 0,2 1 6 16,-2-1 21-16,-1 0-14 0,2 0-10 0,-1-1-3 16,-1-2 6-16,2 1 42 0,-2-6 53 0,2 8 37 15,-2-8 52-15,0 7 7 0,0-7-34 0,0 0-55 16,0 0-15-16,0 0-26 0,0 0-10 15,0 0-25-15,3-7-7 0,-1 0-16 0,-1 0-13 0,3-2-15 16,2-2-13-16,1-1-2 0,1 0-15 0,2-1 6 16,0 2-11-16,1 0 9 0,1 0-8 0,0 2 7 15,1 2-13-15,-2-1-4 0,1 3-1 0,0 1 14 16,-2 1-9-16,1 2 17 0,-1 2-11 0,3 0 16 16,-2 4-14-16,0-1 28 0,-1 3-18 0,-1-1 11 15,-1 2-12-15,2 0 11 0,-3 2-14 0,3 2 20 16,-3-2-16-16,-1-1 6 0,-1 1-5 0,2 0 8 15,-4 0-7-15,1 0 13 0,1-3-12 0,-3 2 8 16,1-1-35-16,-1-1-22 0,0 2-60 0,-2-3-43 16,2 1-59-16,-1-4-53 0,-1-3-44 0,2 11-65 15,-2-11-63-15,1 4-585 0,-1-4-624 0</inkml:trace>
  <inkml:trace contextRef="#ctx0" brushRef="#br0" timeOffset="155509.81">22629 3750 1 0,'-10'-1'501'0,"3"-1"-71"0,1-1-89 0,-1 1-8 0,2-1-83 16,-1 0 3-16,6 3-34 0,-8-3 8 0,8 3-40 16,-7-3-2-16,7 3-55 0,-5-4-12 15,5 4-46-15,3-4 4 0,-3 4-33 0,13-3 8 16,-2 2-30-16,3 0 16 0,3 0-22 0,4 0 14 0,3 1-22 16,4 0 13-16,3 0-16 0,-1 0 15 0,1 1-20 15,-2 0 19-15,1 0-21 0,1 0 20 0,-3 0-21 16,-4 0 22-16,-1 0-26 0,-4-1 17 0,-2 0-7 15,0 0 22-15,-3 0-16 0,-4 0 11 0,0-1-19 16,0-1 17-16,-2-1-20 0,-3 0 13 0,-1-1-23 16,-3 1 15-16,1-3-19 0,-4 1 19 0,1-2-21 15,-2 0 26-15,0 0-20 0,-2 0 21 0,0 0-20 16,1 0 22-16,0 0-21 0,0 1 21 0,1 0 15 16,0 1 12-16,0 0-23 0,0 2-2 15,3 3-31-15,-4-6 16 0,4 6-11 0,0 0 12 0,0 0-12 16,0 0 16-16,0 7-18 0,0-2 21 0,3 2-18 15,-2-1 20-15,1 3-18 0,-1-2 19 0,-1 3-17 16,2-1 21-16,-1 1-17 0,-1 0 18 16,0 1-13-16,-1-2 13 0,-1 3 2 0,-1-1 1 15,1 0-4-15,-3 0-1 0,1 1-41 0,1-2-31 0,-1 1-36 16,-2-1-23-16,2 0-44 0,1-2-44 0,-1-1-25 16,1 0-36-16,-1-1-25 0,3 1-33 0,-1-4-1 15,2-3-177-15,-3 6 0 0</inkml:trace>
  <inkml:trace contextRef="#ctx0" brushRef="#br0" timeOffset="156191.16">23657 3554 53 0,'0'0'336'0,"2"6"-33"0,-1 0-22 16,0 1-49-16,-1 2-39 0,2 3 8 0,-1-1 2 16,1 3-5-16,-1 1-47 0,-1-1 4 0,4 2-63 15,-2 2 16-15,-1 0-53 0,0-1 24 0,1 0-46 16,-1-2 29-16,-1 2-46 0,0-2 39 0,0 0-48 16,0 0 38-16,0-1-5 0,-1-1-45 0,-2 1-25 15,3-2-39-15,-1-1-60 0,-1-2-56 0,2 0-20 16,-1 0-33-16,-2-3-5 0,3-1-40 0,0-5-192 15,0 7 40-15</inkml:trace>
  <inkml:trace contextRef="#ctx0" brushRef="#br0" timeOffset="156627.71">23691 3578 145 0,'-6'-8'242'0,"-1"2"-69"0,2 1-21 15,-1 0-27-15,-1 2-12 0,-1 0-5 0,-1 1-9 16,2 1-16-16,-3 1-26 0,3 2-10 0,-3 0-3 16,0 3 25-16,-1 0 4 0,1 4-15 0,-1 1 31 15,0 1-23-15,2 1-11 0,-2 2-6 0,3 2-9 16,-1 3-11-16,2-3-2 0,0 0 10 0,4 2-24 16,-1-1 22-16,1 1-32 0,2 0 40 0,-1-2-12 15,4 2 30-15,-1-2-34 0,3 2 34 0,1-1 6 16,0-1-10-16,2-1 1 0,0 0-1 0,2 0-8 15,-1-1 12-15,4-1 0 0,-1-2-43 0,0 0 34 16,3-1-28-16,0-1 45 0,0-2-29 0,2 0 35 16,-1-3-27-16,2 1 25 0,-1 0-7 0,-1-4 43 0,-1 0 7 15,2-1 4-15,-1-1-7 0,-1 0 25 16,2-1-4-16,-2-3-6 0,1 2-13 0,1-2-21 0,-1-3-18 16,-2 0 17-16,1 0 37 0,0-2-18 0,-4 0-21 15,3-3-17-15,-3 0 25 0,1-1-23 0,-1-4 2 16,-2 1-7-16,1 2 49 0,-4-1-10 0,2 0 21 15,-4-1-46-15,1-1 17 0,-1 1-25 0,-1-1-9 16,-1 1-34-16,-1 1 21 0,-1-1-28 0,-2 0 13 16,-1 0-26-16,-1 0 7 0,-2 3-21 0,-1-2-7 15,-1 2-25-15,-3 0-24 0,-2 0-38 0,-2 2-51 16,-2 2-53-16,-2 1-39 0,-1 1-53 0,-3 3-43 0,0 1-61 16,-3 2-44-16,-2 1-119 0,-2 3-443 0,-6 0-598 15</inkml:trace>
  <inkml:trace contextRef="#ctx0" brushRef="#br0" timeOffset="160276.67">15310 4398 352 0,'0'0'358'0,"0"-6"-104"16,0 6-56-16,0 0-46 0,0 0-35 0,0 0-18 15,2 6 36-15,-1-1-45 0,-1 1 6 16,3 2-36-16,-2 2 10 0,1-2-18 0,-1 3 19 0,-1 1-17 16,0 0 21-16,0-1-26 0,0 2 25 0,0 0 19 15,0-3-14-15,0 2-21 0,0-2-8 0,0 0-6 16,0-1-18-16,1 0 7 0,-1-1-9 0,2 1-5 15,-1-2 42-15,-1 0 38 0,3 0-22 0,3-2 20 16,2 0-33-16,2-1 1 0,3 0-27 0,4 1 10 16,2-4-28-16,4 1 13 0,4-2-24 0,2 2 16 15,1-2-25-15,2 0 20 0,1 0-24 0,5 0 15 16,1 0-13-16,1 0 15 0,0 0-15 0,1 0 11 16,3 1-13-16,0 1 16 0,2-1-20 0,-1 1 18 15,10 1-19-15,1-1 18 0,-2 2-15 0,1 0 17 16,-2-1-20-16,1 0 16 0,-1 2-15 0,0 1 20 15,-1-1-22-15,0 0 21 0,0 0-22 0,-1 1 20 16,-8 1-16-16,1-3 18 0,0 1-16 0,-1 0 16 0,-2 1-16 16,1-1 18-16,-1 0-21 0,0 0 20 0,-3-2-20 15,1 2 21-15,1-2-20 0,-1 1 20 0,1 0-27 16,-2-1 25-16,1-1-18 0,-1 1 20 16,0 0-22-16,0-2 20 0,0 1-18 0,-1-2 17 0,2 3-20 15,-1-3 20-15,2 0-18 0,-3 1 20 0,-1 0-20 16,-3-1 19-16,-1 0-23 0,-1-1 20 0,0 1-17 15,0-1 17-15,-2 1-18 0,1-1 22 0,1-1-24 16,0 0 23-16,0 1-25 0,0-2 15 0,-1 2-7 16,1-1 16-16,4 0-17 0,0-1 16 0,-4 2-18 15,-1-1 18-15,6-1-19 0,-5 2 19 0,0-2-15 16,0 3 21-16,0-3-13 0,4 2 22 0,2-1-15 16,-6 0 10-16,1 2-19 0,6-1 14 0,-1 0-33 15,1 0 35-15,-1 1-20 0,1 0 17 0,-6 0-17 16,2 0 19-16,-2 0-14 0,1 1 15 0,-1-1-18 15,-1 0 15-15,0 1-15 0,0 0 16 0,0-1-26 16,0 0 25-16,0 2-18 0,-1-2 19 16,-1 2-24-16,1-1 25 0,-1 1-23 0,1-1 16 15,-2-1-16-15,0 2 18 0,2 0-20 0,-2 0 19 0,3 0-19 16,-3 0 15-16,2 1-12 0,-1-2 14 0,2 2-15 16,-1-1 18-16,5 1-19 0,-1 1 19 0,-5-3-17 15,1 2 18-15,1 1-21 0,0-3 20 0,4 1-19 16,-4 1 19-16,0-1-18 0,4-1 20 0,-5 1-20 15,1 1 2-15,6-2 4 0,-6 1 0 0,-2 0-3 16,2-1 6-16,0-1 1 0,-1 1-3 0,-1 1 2 16,2-1 0-16,-4-1 6 0,3 1 15 0,-5-1 24 15,2-1-17-15,-2 1 4 0,2 0-18 0,-3-1 11 16,0 1-17-16,0-1 9 0,0 1-16 0,-2-1 2 16,2 1 1-16,0 0-4 0,0-1 1 0,-1 1-2 15,-1 0-1-15,2 0-1 0,-1 0 3 0,-1 0 0 16,2 0-1-16,0 0-3 0,-1 0 3 0,1 0 1 15,-2 0 1-15,2 0-1 0,0 0-2 0,-2 0 0 16,1 0 2-16,2 0-2 0,-2 1 3 0,-1-1-2 16,2 0-1-16,0 0 3 0,0 1 9 15,0-1-12-15,0 0-2 0,0 1 2 0,4-1-1 0,-4 0 1 16,4 1 2-16,-4-1 0 0,2 0-4 0,-2 1 0 16,1-1 3-16,3 0 0 0,0 2 2 0,-1-2-1 15,1 0-1-15,2 0 0 0,-2 0 0 0,3 0 1 16,-3 0 0-16,0-2-5 0,-1 1-8 0,-3 0 18 15,-1 0-1-15,-1 0 1 0,-1 0-2 0,-2 0 7 16,-4 0 32-16,2-1 32 0,-3 0 28 0,-1 1-13 16,-1-1-4-16,-2-1 23 0,0 2 7 0,-1-2-39 15,-1 0-1-15,-1-1-29 0,2 0 1 0,-2 1-16 16,0-3 6-16,-2 1-23 0,2-1 14 0,0-1-11 16,-1-1 9-16,1-1-18 0,0-1 12 0,0-1-19 15,0-1 11-15,0-1-9 0,0-1 6 0,2-1 4 16,-1-1-2-16,1-2-16 0,-1 1 12 0,-1-1-13 15,2-1 21-15,-2 3 15 0,-2 1-1 0,2-2-11 16,-1 3 1-16,-2-2-8 0,0 0 6 0,2 1-8 16,-2 0-4-16,-1 2-1 0,1 0-1 15,-2 2 6-15,-1-2-12 0,3 3 6 0,-2-1-3 0,-1 3-2 16,-1-1-14-16,0 1-50 0,0 0-61 0,0 3-73 16,-3-2-45-16,-1 3-41 0,-2-1-58 0,-3 2-94 15,-1 3-126-15,-4-2-351 0,-2 1-483 0</inkml:trace>
  <inkml:trace contextRef="#ctx0" brushRef="#br0" timeOffset="161691.57">18733 5352 31 0,'-3'-7'570'0,"0"0"-112"16,2 3-77-16,1 4-98 0,-3-7-52 0,3 7-52 15,-3-6-37-15,3 6-43 0,0 0-27 0,0 0-2 16,0 9 20-16,2-3-16 0,-1 3 29 0,5 0 2 15,-1 1 8-15,2 2 9 0,2 1 6 0,2 0 4 16,3 1 11-16,0-1-20 0,3 1-6 0,0-1-3 16,1-3-13-16,2 1-16 0,-3-1-9 0,0-3-16 15,-2 0-2-15,2-1-15 0,-3 0 3 0,-1-4-14 16,0 1 0-16,-3-1-7 0,1-2 10 16,-1-1-18-16,0 0 5 0,-1-3-17 0,3-1 17 0,-2-3-15 15,-2-2 5-15,3 1-11 0,-4-2 8 0,2-1-13 16,-4 2 8-16,1 0-8 0,-2 1 8 0,1 2-13 15,-1 0 7-15,-1 1-15 0,1 1-2 0,-4 5-25 16,4-5 8-16,-4 5 4 0,0 0 6 0,0 5 4 16,0 1 5-16,0 2 0 0,-3 1 11 0,2 2 7 15,-1 2 10-15,0 0 3 0,0 2 5 0,-1 2 2 16,2 0-2-16,-2 0-1 0,2 1 3 0,-1 0-10 16,-1 0 6-16,2 0 0 0,-2-1-4 0,0 1-1 15,1-1 3-15,0-1 1 0,-1-1-5 0,-1 1 1 16,3-3-10-16,-2-1-34 0,0 0-58 0,0-1-43 15,2-3-53-15,-2 1 8 0,3-2-1 0,-1-1 7 16,1-6-45-16,-2 5-165 0,2-5-127 0,0 0-281 16,0-5-312-16</inkml:trace>
  <inkml:trace contextRef="#ctx0" brushRef="#br0" timeOffset="161841.58">19320 5553 122 0,'17'-8'517'0,"4"2"-129"0,2-2-58 15,-1 2-91-15,4-1-27 0,-2 1-52 0,1 0-19 16,-1 1-38-16,1 2-8 0,-1-1-65 0,-4 2-38 0,1 1-82 16,-1 0-92-16,-3 2-67 0,-2-1-315 15,-1 1-79-15</inkml:trace>
  <inkml:trace contextRef="#ctx0" brushRef="#br0" timeOffset="161990.45">19536 5641 119 0,'-14'8'431'0,"1"-2"-57"0,3 1-53 0,0-2-16 0,3-1-2 15,0 0-16-15,2 0-9 0,0-2-45 0,5-2-27 16,0 0-29-16,0 0-30 0,7 5-30 0,-7-5-27 16,17-1-7-16,-4 0-19 0,1 1-35 0,3-1-35 15,1-2-55-15,2-1-61 0,3 1-111 0,2-2-110 16,0 2-110-16,1-2-293 0,0-1-253 0</inkml:trace>
  <inkml:trace contextRef="#ctx0" brushRef="#br0" timeOffset="162340.73">20257 5392 514 0,'-8'-4'555'0,"0"2"-98"0,4-3-42 15,4 5-80-15,-7-5-64 0,7 5-71 16,0-5-22-16,4 0-28 0,5 3 8 0,2-2-3 0,6 1-12 16,3-1-14-16,5 2-12 0,3-1-20 0,3 1 10 15,4 0-24-15,2 0-12 0,-6 1-15 0,0-1-6 16,0 1-15-16,-1 1-9 0,-2-2-41 0,-6 1-29 15,-2 1-53-15,-2 0-24 0,-5-1-51 0,3 0-21 16,-5 1-15-16,-3 0-5 0,-8 0-27 0,12 0-32 16,-12 0-11-16,0 0-47 0,0 0-32 0,-10-3-185 15,0 3-57-15</inkml:trace>
  <inkml:trace contextRef="#ctx0" brushRef="#br0" timeOffset="162808.74">20302 5344 403 0,'-15'1'383'0,"3"0"-36"0,2-1-43 15,2 1-38-15,8-1-19 0,-14 1-33 0,14-1-19 16,-13 1-15-16,13-1-32 0,-10 2-8 0,10-2-38 16,-5 2-5-16,5-2-29 0,-3 4 2 0,3-4-18 0,0 0 24 15,1 8 10-15,2-4 41 0,1 1-18 0,-1 0-16 16,1 2-19-16,2-2-3 0,0 3-17 16,1-2 8-16,1 2 27 0,-1-1-14 0,2 2-15 15,-1-3-7-15,3 4-12 0,1-1 6 0,-1-2-11 0,0 3 6 16,0-2-21-16,2 0 11 0,-3-2-16 15,0 2 11-15,0-2-18 0,-2 0 7 0,2-1-13 16,-3 1 7-16,0-2-9 0,-1 0 9 0,-1 0-11 0,0 0 6 16,-1-2-6-16,-1 2 14 0,-2 2-11 0,2-3 10 15,-3-3-10-15,-3 8 14 0,0-2-5 0,-2-2 0 16,-2 4-1-16,-2-3-1 0,-2 2-4 0,-2 0 2 16,-1 2-2-16,0-4-2 0,0 4-4 0,0-2 4 15,1 1-3-15,-1-2 0 0,4 1 0 0,2-1-2 16,-1-1 1-16,2 1-2 0,0 0 31 0,3 0 23 15,1-1 29-15,0-1 11 0,5 1 4 0,2 0-2 16,2-2 14-16,2 2-32 0,6-1 37 0,0-2-16 16,3 1 31-16,3 0-7 0,2 0 7 0,0-2-13 15,1-1 8-15,1 1-14 0,0-1-5 0,-1-1-14 16,-1 1 1-16,-2-2-9 0,-3 2 20 0,0-2-8 16,-3 2-11-16,-3 0-16 0,-1 0-7 0,0-2-14 15,0 1-12-15,-2 1-37 0,-8 0-51 0,13-1-80 16,-13 1-72-16,11 0-90 0,-11 0-124 0,0 0-50 15,9 1-21-15,-9-1-48 0,-2 5-53 0,-2-1-615 16,0 0-817-16</inkml:trace>
  <inkml:trace contextRef="#ctx0" brushRef="#br0" timeOffset="163143.74">20244 6012 150 0,'0'0'610'0,"0"0"-109"0,-11 1-110 0,11-1-39 15,0 0-82-15,0 0-44 0,-7 0-69 0,7 0-17 0,0 0-48 16,0 0-7-16,-7 4-38 0,7-4 7 16,0 0-24-16,-3 5 7 0,3-5-25 0,0 9 14 0,0-9-23 15,0 9 16-15,0-1-24 0,0 0 36 0,0-1 2 16,-1 2 16-16,-1 2-22 0,1-3 61 0,-2 5-19 15,3-2-1-15,-3-1-8 0,2 2-13 0,-1-2-7 16,1 0-4-16,1-1 29 0,0 1 22 0,0 1-3 16,0-3-4-16,3 0 29 0,-2 0-3 0,2 1-19 15,1-2-19-15,2-1-12 0,1-1-5 0,0 1-15 16,0-2-14-16,4-1-49 0,-2-2-41 0,1 1-45 16,-1-2-91-16,3-3-61 0,-1 1-107 0,2-3-78 15,-1-1-519-15,1-2-558 0</inkml:trace>
  <inkml:trace contextRef="#ctx0" brushRef="#br0" timeOffset="163310.74">20315 5957 364 0,'-9'-6'567'0,"1"1"-53"0,-1-1-82 0,4 1 5 16,-2 0-51-16,1-1-36 0,0 1-63 0,2 0-35 15,0 0-51-15,0 0-32 0,1 1-40 0,0-1-16 0,0 2-50 16,3 3-59-16,-1-8-72 0,1 8-65 0,1-5-65 15,-1 5-53-15,9-1-31 0,-9 1-81 0,11-1-81 16,-1 2-356-16,-2 0-328 0</inkml:trace>
  <inkml:trace contextRef="#ctx0" brushRef="#br0" timeOffset="163474.73">20472 5972 156 0,'0'0'601'0,"5"6"-112"0,-5-6-106 16,4 5-51-16,-4-5-84 0,4 2-44 15,-4-2-58-15,7 1-12 0,-7-1-51 0,10 0 8 0,-10 0-36 16,14 0-19-16,-5 0-47 0,-1 0-41 0,-8 0-33 16,16-1-83-16,-16 1-19 0,12 1-45 0,-12-1-26 15,10 3-12-15,-10-3-22 0,6 3-151 0,-6-3 84 16</inkml:trace>
  <inkml:trace contextRef="#ctx0" brushRef="#br0" timeOffset="163724.73">20533 6032 397 0,'-10'5'211'0,"0"1"-15"15,2 0-12-15,-1-1-4 0,2 2-66 0,0-4 34 16,2 2-22-16,-1 0 24 0,0-2-12 0,2 1 37 15,1 0 25-15,3-4-26 0,-1 5-14 0,1-5-42 16,4 4-10-16,-4-4-29 0,10 2-2 0,-10-2-34 0,17-2 12 16,-7 1-22-16,1-1 9 0,3-1-28 15,0-1 14-15,0-2-25 0,0 1 11 0,2-1-21 0,-3 1 17 16,-1-1-23-16,1 0 80 0,-3 2 39 0,-2-2 50 16,1 3 11-16,-2 1 9 0,0-1-36 0,-3 0-18 15,3 0-42-15,-7 3-16 0,9-4-23 16,-9 4-2-16,0 0-10 0,11 1 11 0,-11-1-16 0,7 6 9 15,-4-3-15-15,-1 0 13 0,3 2-14 0,-2 2 10 16,-1-1-58-16,1 0-4 0,0 1-67 0,0 0-48 16,-2 0-55-16,3 1-35 0,-4-3-46 0,3 2-107 15,-3-3-87-15,0-4-345 0,3 8-361 0</inkml:trace>
  <inkml:trace contextRef="#ctx0" brushRef="#br0" timeOffset="164553.14">20364 4928 233 0,'0'0'373'0,"0"0"-42"0,0 0-36 0,0 0-49 15,0 8 7-15,0-8-23 0,0 9-28 0,0-2-15 16,0-1-44-16,-1 2-4 0,1-1-27 0,0 2-6 16,-2-1-34-16,2 1 1 0,0 1-25 0,0-2 5 15,-1 2-7-15,1-2-3 0,-2 1-21 0,2 1 12 16,0-2-15-16,0 0-1 0,0 0-72 0,0 0-27 0,-1-2-18 15,1 0-26-15,0-1 19 0,0-5 9 0,-1 8 42 16,1-8-85-16,-2 5-13 0,2-5-57 16,0 0 41-16,0 0-22 0,-5-2 53 0,5 2-3 0,-3-6 62 15,3 6 14-15,-3-8 47 0,0 3 26 0,3 1 33 16,-1-1 47-16,-1 0 9 0,2 0 27 0,0 5 38 16,0-9-37-16,0 9 21 0,0-8-5 15,0 8-36-15,0-8-25 0,0 8-16 0,3-7-18 0,-3 7-7 16,3-6-10-16,-3 6-3 0,4-3-5 0,-4 3-11 15,4-2-2-15,-4 2 4 0,0 0-10 0,13 0 6 16,-13 0-5-16,10 1 3 0,-10-1-4 0,11 4 5 16,-5-1-7-16,1-1 4 0,-3 2-5 0,3 0 6 15,0-1 6-15,-3 0-11 0,2 0-2 0,-2 1 4 16,2-1-2-16,-2 0 5 0,-1 2 10 0,1-2-15 16,-1 1 5-16,0 0-4 0,-2-1 3 0,-1-3-4 15,6 7 1-15,-6-7-1 0,3 6 6 0,-3-6 1 16,2 6 0-16,-2-6-4 0,3 5-31 0,-3-5-47 15,2 5-24-15,-2-5-82 0,0 0-37 0,1 5-77 16,-1-5-311-16,0 0-121 0</inkml:trace>
  <inkml:trace contextRef="#ctx0" brushRef="#br0" timeOffset="165716.64">21074 5384 369 0,'-2'-5'352'0,"2"5"-60"0,-1-8-34 16,1 8-16-16,-3-9-1 0,3 9-27 0,-3-8-23 15,3 8-29-15,-1-6-49 0,1 6-24 0,-1-4-21 16,1 4-23-16,0 0-3 0,0 0 14 0,0 0-19 15,0 0 13-15,0 0 14 0,-2 8 16 0,2-1-8 16,0 0 56-16,0 2-9 0,0 3-3 0,2 1-30 16,-1 0 23-16,-1 2-22 0,0 0-5 0,3 1-11 15,-2 2 12-15,1-2-5 0,-1 3-4 0,-1-3-12 16,1-2-10-16,2 2-9 0,-3-1-6 0,2-1-3 16,-1-1-5-16,-1 1-5 0,0-1-5 0,0-2-1 15,2-3 0-15,-2 3-4 0,0-3 3 0,1-1 0 0,-1 1-11 16,0-3 3-16,0 1-26 0,1-1-17 15,-1-5-17-15,0 9-8 0,0-9-17 0,0 6-1 16,0-6-21-16,0 6 7 0,0-6-35 0,0 0-31 0,0 6-25 16,0-6-14-16,0 0-16 0,0 0-71 15,0 0-21-15,0 0-108 0,0 0-249 0,3-7-171 0</inkml:trace>
  <inkml:trace contextRef="#ctx0" brushRef="#br0" timeOffset="166548.63">21095 5483 237 0,'-3'-9'475'0,"0"1"-81"0,-1 1-34 15,1-2-44-15,1-1-80 0,0-1 12 0,-1 2-38 16,3-3 14-16,0 3-42 0,0-2 3 0,2-2-54 16,-1 0-15-16,3 2-32 0,3-4-4 0,-1 3-30 15,2 0 11-15,2 2-21 0,-1 0 6 0,-1 2-24 16,2 1 6-16,-1 2-19 0,-1 0 4 0,-1 3-11 15,2 0 8-15,-9 2-13 0,14 3 15 0,-7 1-11 0,-2 1 3 16,-2 0-1-16,1 3-3 0,-1-1 5 0,-1 1 3 16,-1 2-6-16,-1-1 5 0,-3 2-4 15,3 0 2-15,-3-1 0 0,2 1-5 0,-2-1 4 16,3 1 9-16,-3-2-15 0,3 1 14 0,0-1-12 0,0 0 14 16,3 0-13-16,-2 0 14 0,4 0-12 0,0 0 9 15,1 0-12-15,1 0 8 0,0-1-8 16,0 0 7-16,2 0-11 0,-1 1 8 0,-1-2-11 15,0 0 14-15,0 0-11 0,-1 1 9 0,-2-2-6 0,0-1 10 16,-1 1-6-16,1-1 26 0,-2 0-5 0,-2-5 9 16,-2 9-5-16,1-5 1 0,-2 2-7 15,-4-4 1-15,3 2-3 0,-3-1-4 0,-2 1-1 0,1-2 3 16,-1 1-6-16,0-2 1 0,-1 1-3 0,0 1 1 16,0-3-6-16,0 2 7 0,0-1-52 0,2 0-36 15,-1 0-63-15,1-1-6 0,8 0-26 0,-13 2-17 16,13-2-12-16,-11 0-61 0,11 0-22 0,0 0-43 15,-10-2-60-15,10 2-248 0,0 0-146 0</inkml:trace>
  <inkml:trace contextRef="#ctx0" brushRef="#br0" timeOffset="166850.66">21456 5510 480 0,'0'0'580'0,"0"0"-124"0,7-3-118 0,-7 3-69 0,0 0-58 15,5 3 15-15,-5-3-42 0,3 4-20 0,-3-4-32 16,4 8 31-16,-1-2-39 0,-3-1-12 0,3 2-28 15,-2-1-7-15,2 3-17 0,-1-3-4 0,-1 3-14 16,2-1 3-16,-2 1-10 0,2 0-13 0,-3-1-71 16,4 1-71-16,-1-1-31 0,0-1-92 0,-2 1-18 15,2-1-105-15,1-1-28 0,-1-1-329 0,-3-5-229 16</inkml:trace>
  <inkml:trace contextRef="#ctx0" brushRef="#br0" timeOffset="167000.63">21520 5459 607 0,'0'-11'462'0,"-4"2"-65"16,3 2-62-16,-1-2-55 0,1 2-58 0,-2-1-53 15,2 1-38-15,-1 0-21 0,2 2-26 0,-1 2-65 16,1 3-104-16,-1-8-74 0,1 8-34 0,2-4-80 16,-2 4-98-16,0 0-170 0,10-2-52 0</inkml:trace>
  <inkml:trace contextRef="#ctx0" brushRef="#br0" timeOffset="168378.63">22009 5306 502 0,'2'-5'447'0,"-2"5"-105"15,0 0-95-15,0 0-54 0,0 0-16 0,0 0-12 16,0 0-28-16,-5 7-12 0,3-1-18 0,-3 0-25 0,1 4-9 15,-3-2-9-15,1 2-9 0,-1 2-17 16,0 1 3-16,0 0-5 0,-1-1-11 0,1 1-1 0,-2 0-5 16,2 0-7-16,0 1 16 0,-1-1-14 15,1 0 6-15,-2 0-25 0,4-2-75 0,-1-2-13 0,0 0-66 16,-1 0-11-16,3-1-23 0,0-2-27 0,0-1-8 16,-2 1-79-16,6-6-171 0,-7 3 39 0</inkml:trace>
  <inkml:trace contextRef="#ctx0" brushRef="#br0" timeOffset="168591.27">21792 5423 149 0,'-1'-8'560'0,"-1"1"-99"16,1 1-50-16,1 6-73 0,0-9-54 0,0 9-53 15,0-7-68-15,0 7-30 0,0 0-23 0,0-5 7 16,0 5 42-16,4 3 31 0,-4-3-15 0,7 7-7 16,-1-1-11-16,0 2-31 0,1 0-20 0,0 1-21 15,1 3-7-15,1 0-24 0,-1 1 1 0,3 1-15 16,-2-1 2-16,-1 2-13 0,2-1 2 0,-2-1-47 15,1 1-47-15,-1 0-62 0,-2-1-14 0,1-3-58 16,-1 1-11-16,-1-1-40 0,1-1 1 0,-2-1-50 16,-1 0 33-16,1-3-38 0,2-2-36 0,-2 0-295 15,-4-3-141-15</inkml:trace>
  <inkml:trace contextRef="#ctx0" brushRef="#br0" timeOffset="168773.27">22095 5520 2 0,'7'-6'681'0,"-3"2"-129"16,2-1-93-16,-3 1-77 0,-3 4-83 0,7-5-78 15,-7 5-48-15,4-5-40 0,-4 5 22 0,0 0-11 16,7 3 8-16,-7-3-4 0,4 7-19 0,-1-4-37 16,-1 3-2-16,-1-1-19 0,0 4-8 0,2-2-16 15,-1 2-2-15,-1-1-8 0,-1 2 1 0,3-1-13 16,-2 0-28-16,-1 1-74 0,3 0-12 0,-3-1-69 16,0 0-34-16,1 1-37 0,1-2-97 0,-2 0-60 15,1-1-458-15,-1-1-389 0</inkml:trace>
  <inkml:trace contextRef="#ctx0" brushRef="#br0" timeOffset="168980.27">22181 5389 371 0,'0'-3'255'0,"-3"-2"-59"15,3 5-77-15,-3-6-93 0,3 6-113 0,0 0-189 16,-9 1 273-16</inkml:trace>
  <inkml:trace contextRef="#ctx0" brushRef="#br0" timeOffset="170114.27">22643 5405 235 0,'-8'-6'340'0,"3"2"-44"0,-2 1-13 16,0-1-44-16,0 2-13 0,0-3-29 0,-1 2-25 16,-1 0-15-16,2 2-48 0,2-2 12 0,5 3-21 15,-10-4-19-15,10 4-12 0,-9-3-19 0,9 3-9 16,-7-2-12-16,7 2-1 0,0 0 15 0,0 0 15 0,0 0 21 15,7 3-11-15,3-2-4 0,3 2-11 0,5-1-9 16,2 1-4-16,2-2-11 0,5 2-5 0,1 0-6 16,-1 0-2-16,3-1-2 0,-1 1-4 15,-1 0-2-15,-1-1 1 0,0 2-3 0,-6-1 0 16,0-2-14-16,-4 2 15 0,0-2-3 0,-3 1 1 0,-3-2 5 16,-1 2 1-16,0-1 5 0,-1 1 11 0,-9-2 38 15,15 0-5-15,-15 0-15 0,10-2-5 0,-10 2-10 16,8-3-6-16,-8 3-5 0,5-6-7 0,-5 6-8 15,2-7-2-15,-2 7 8 0,2-8-3 0,-2 2 5 16,-2 1-8-16,2-1 0 0,-1-2-3 0,0 3-2 16,-1-3 4-16,1 2-6 0,-1-2 4 0,1 3 7 15,-1 0 22-15,1 0-1 0,1 5-18 0,-1-8-12 16,1 8-4-16,-2-5-2 0,2 5-5 0,0 0 5 16,0 0-1-16,3 7 0 0,0-2 5 0,0 2-5 15,-2 0 5-15,3 3 2 0,-1 0-8 0,-1 1 13 16,0 0-4-16,1 0-1 0,-1 0 2 0,-1 0 0 15,-1 0 1-15,1-1 4 0,-1 1 2 0,0-1-1 16,-1 0 2-16,0 2 3 0,-1-1 2 0,-1 0 3 16,-1-1-63-16,1 1-44 0,1-1-52 0,-1-2-21 15,0 0-11-15,0-1-52 0,0 1 3 0,2-1-30 16,-2-1-26-16,3-1-49 0,0-5-279 0,0 8-120 16</inkml:trace>
  <inkml:trace contextRef="#ctx0" brushRef="#br0" timeOffset="170905.8">23508 5221 134 0,'0'0'310'0,"0"0"-47"0,0 0-33 15,1-6-47-15,-1 6 7 0,0 0-34 0,0 0 16 16,2-5 4-16,-2 5-14 0,0 0-18 0,0 0-9 16,1-3-22-16,-1 3-17 0,0 0-11 0,0 0-17 15,0 0-10-15,0 0-15 0,0 0-11 0,1-5-8 16,-1 5-8-16,0 0-7 0,0 0-5 0,0 0-5 16,0 0 7-16,0 0-2 0,0 0-1 0,0 0-1 15,0 0 2-15,0 0 11 0,0 0-15 0,0 0-5 16,0 0 4-16,0 0 0 0,0 0 1 0,0 0 2 15,0 0-1-15,0 0 4 0,0 0 1 0,0 0 3 16,0 0-2-16,3-4 6 0,-3 4-3 0,0 0-3 16,0 0 0-16,0 0-2 0,0 0-17 0,0 0 15 15,0 0 5-15,0 0-7 0,0 0 2 0,0 0-19 16,0 0 25-16,0 0-7 0,0 0 0 0,0 0-5 16,0 0 8-16,0 0 3 0,0 0 4 0,0 0 7 0,0 0 0 15,0 0-3-15,0 0-10 0,0 0-2 16,0 0-7-16,0 0-1 0,0 0 2 0,0 0-2 15,-1 6-1-15,1-6 0 0,-2 8-1 0,1-3 4 16,1 1 0-16,0 2-28 0,0 0 33 0,-1 2-24 16,1 1 32-16,0 2-32 0,-2-1 36 0,2 1-33 15,0 0 37-15,0 0-37 0,0 1 38 0,0-1-27 16,0 1 27-16,0-1-20 0,0 1 23 0,0-1-42 16,-1-2-34-16,1 0-40 0,0-1-56 0,0-1-25 15,0 0-49-15,0-2-34 0,0 1-24 0,1-4-251 0,2 1-36 16</inkml:trace>
  <inkml:trace contextRef="#ctx0" brushRef="#br0" timeOffset="171105.8">23625 5293 313 0,'1'-8'536'0,"2"2"-86"0,-2 1-102 16,2 0-76-16,-3 5-53 0,2-7-50 0,-2 7-43 15,1-4-13-15,-1 4 0 0,0 0-14 0,0 0-14 16,7 4-43-16,-7-4 20 0,4 10-43 0,-1-5 31 0,-1 3-39 15,0 1 30-15,1 1-31 0,1 2 26 0,-1-1-32 16,-1 1 28-16,-1 1-29 0,3 0 21 0,-1 0-59 16,-3-2-2-16,3 2-62 0,-2 0 1 15,-1 0-60-15,0-4-5 0,2 1-60 0,-2 2-54 16,0-5-24-16,-2 1-256 0,2 0-71 0</inkml:trace>
  <inkml:trace contextRef="#ctx0" brushRef="#br0" timeOffset="171573.8">23605 5177 268 0,'-6'-10'257'0,"-1"2"-60"0,0-2-34 0,0 1-23 16,-1 1 0-16,-1 0-38 0,1 2-14 0,-2-2-24 0,2 3-6 15,-1 0-25-15,-1 0-1 0,-1 2-16 0,3 3 4 16,-2-1-19-16,0 2 10 0,0-1-10 0,-1 4 3 15,-1 2 3-15,1 1-4 0,-1 4 7 0,-4 1 46 16,3 4 8-16,2 0-28 0,-2 3 55 0,2 6-28 16,1 1 9-16,2 0 6 0,2-2 14 0,1 0-43 15,3 1 49-15,1-1-19 0,2 0-22 0,2 0-5 16,1 0 6-16,3-2 10 0,0 1-13 0,3-3-3 16,1 0 4-16,2-2 20 0,1 0-3 0,2-2 5 15,-1-1-16-15,2-3 11 0,4 0-22 0,-1-3 14 16,1 0-17-16,3-2 24 0,0-2-18 0,0-2 12 15,-2-1 15-15,0-1 22 0,0-2-14 0,-1-1 23 16,3-3 23-16,0-1-23 0,-3-1-18 0,2-2 0 16,-4-2-10-16,1-2 21 0,-3 0-16 0,3-3-23 15,-5 0-7-15,-1-1 15 0,-1-2 9 0,-2-1-4 0,-1 0-23 16,-1-1 15-16,-2-1-10 0,-2 1-3 16,0-1-5-16,-3 2-2 0,-2 0-11 0,0 0-1 0,-4 2-18 15,1-2 1-15,-2 0-8 0,-2 0-5 0,-2 3-1 16,-1 0-32-16,-1 2-30 0,-2 2-46 0,-1 0-55 15,-3 2-55-15,3 4-53 0,-3 0-26 0,-1 2-27 16,-2 2-34-16,-1 1-46 0,0 2-50 0,-1 1-455 16,-7 3-465-16</inkml:trace>
  <inkml:trace contextRef="#ctx0" brushRef="#br0" timeOffset="174643.58">17830 7425 74 0,'0'0'434'0,"0"0"-93"0,0 0-65 0,-7 3-57 15,7-3-45-15,0 0-36 0,0 0-25 0,0 0-22 16,-4 2-20-16,4-2-17 0,0 0 10 16,0 0 25-16,0 0-18 0,4 3 33 0,-4-3-52 0,8 1 23 15,-8-1-26-15,17 0 33 0,-5-1-21 0,2 1 32 16,1-1-39-16,6 0 7 0,0 0-16 0,8-1 21 16,-1 0-25-16,1-1 16 0,0 0-7 0,2 1-3 15,4-1-1-15,-6 2 5 0,1-1-5 0,-2 0-11 16,0 1-24-16,-1-2 19 0,-3 2-21 15,-3-1 13-15,2 1-24 0,-4 0 21 0,-2 0-3 0,0 0-6 16,-3 1 0-16,0 0-2 0,-4-1-2 0,0 0-14 16,0 1 19-16,-2-1-2 0,-8 1 1 0,13 0-58 15,-13 0-10-15,11 0-70 0,-11 0-22 0,10-1-44 16,-10 1-47-16,0 0-61 0,0 0-117 0,0 0-192 16,0 0-122-16</inkml:trace>
  <inkml:trace contextRef="#ctx0" brushRef="#br0" timeOffset="175073.57">17899 7532 201 0,'-6'3'329'0,"6"-3"-11"16,-9 0-65-16,9 0-3 0,-10 2-58 0,10-2-19 15,0 0-28-15,-12 1-29 0,12-1-24 0,0 0-17 16,-8 2-22-16,8-2-10 0,0 0-14 0,-6 0-12 0,6 0-9 16,0 0 2-16,0 0 4 0,0 0 9 0,0 0 11 15,2 6-11-15,-2-6 15 0,8 2 11 16,-8-2-3-16,17 1-9 0,-6-1 4 0,6 0-6 15,0 0-7-15,7-1 1 0,3-1 1 0,1 1 2 16,3 0-1-16,4-1-4 0,2 0 3 0,-5 0-5 0,-2 2-7 16,1-2 3-16,-3 1-5 0,0-2-1 15,0 1 0-15,-2 0-3 0,-4 0 5 0,-2 0 5 16,-2 0 12-16,-1 1 25 0,-3-1 24 0,0 0 11 0,-4 1 15 16,0-1 6-16,0 1 3 0,-2-1-7 0,-1 2-16 15,-7 0-18-15,13-2-22 0,-13 2-10 0,9-4-13 16,-9 4-5-16,5-3-33 0,-5 3-29 0,0 0-16 15,3-4-28-15,-3 4-35 0,0 0-38 16,4-3-78-16,-4 3-21 0,0 0-75 0,0 0-61 0,0 0-385 16,-1-6-290-16</inkml:trace>
  <inkml:trace contextRef="#ctx0" brushRef="#br0" timeOffset="186963.37">16875 4284 354 0,'0'0'303'16,"-7"3"-75"-16,7-3-13 0,0 0-22 0,0 0-18 16,0 0-18-16,16-1-17 0,-5-1-4 0,4 1-7 0,4-2-10 15,6 0-6-15,2 0-19 0,5-2-8 16,3 0-17-16,2 1-9 0,0-3-3 0,-1 2-11 16,1 1-3-16,-2-3-9 0,-1 2-4 0,-6 0-8 15,-3 2 0-15,2-1-7 0,-7 1-6 16,-2-1 7-16,-2 2-15 0,-2 1 18 0,-2-2-15 0,-2 2-26 15,0 0-46-15,-1 1-6 0,-9 0-14 0,11-2-31 16,-11 2-44-16,4 3-57 0,-4-3-49 0,-3 5-52 16,-2-3-165-16,-1 3 28 0</inkml:trace>
  <inkml:trace contextRef="#ctx0" brushRef="#br0" timeOffset="187222.37">16906 4447 109 0,'-13'7'338'0,"2"-2"-94"0,0-1-10 0,2 1-59 0,2-1 2 0,0-1-16 16,3 0 55-16,4-3-17 0,-3 6 15 0,3-6-4 0,7 4-38 15,2-4-3-15,2 1-20 0,6-2 6 16,4 1-24-16,2-2-4 0,6 0-18 0,1-1 4 16,6 0-29-16,1-2-5 0,1 2-14 0,-1-2-1 15,-1 2-17-15,1-2-5 0,-3 2-18 0,-8-1 8 16,1 0-11-16,-6 2 6 0,-2-1-17 0,-4 2 13 0,-1-1-5 15,-2 0 5-15,-3 1-5 0,1-1 4 16,-1 2-12-16,-9 0-3 0,11-3-46 0,-11 3-15 16,4-2-61-16,-4 2-28 0,0 0-51 0,0 0-74 15,-7-3-43-15,7 3-60 0,-8 0-428 0,8 0-324 16</inkml:trace>
  <inkml:trace contextRef="#ctx0" brushRef="#br0" timeOffset="203270.56">17910 6233 228 0,'0'0'302'15,"-4"-6"-104"-15,4 6-6 0,-3-5-39 0,3 5 16 16,-4-6-64-16,4 6 2 0,-4-7-43 0,4 7 41 15,-4-6-48-15,4 6 15 0,-5-7-38 0,5 7 16 16,-5-6-38-16,5 6 27 0,-6-6-34 0,3 2 24 16,-1 2-35-16,4 2 27 0,-8-7-28 0,2 4 23 15,0 0-28-15,-1 0 28 0,-1 1-29 0,-2-1 25 16,0-1-24-16,-1 2 24 0,-2-1-1 0,-1 1-2 16,0-1-4-16,0 1-1 0,-4 0-2 0,-1-1 0 15,0 1 2-15,-1 0-4 0,-1 1 3 0,-2 0-2 16,-1 0-1-16,2 0-2 0,-1 1-8 0,-1 0-25 15,0 0 26-15,0 0-23 0,2 1 27 0,-1 0-21 16,-1 0 32-16,3 0-35 0,-1 1 33 0,1 0-27 16,-2 0 26-16,3 1-29 0,1 0 32 0,-3 1-30 15,3-1 31-15,-2 1-30 0,-2 1 34 0,1 0-37 16,-1 0 30-16,0 1-32 0,2 1 27 0,-1 0-35 16,1 0 24-16,0 2-31 0,-2-1 30 0,3 1-21 15,-1 1 33-15,0-1-34 0,3 1 33 0,-2 1-25 16,0 0 27-16,3 1-26 0,-1-2 32 0,1 2-27 15,0 1 30-15,2 0-8 0,-1-1-2 0,2 1-21 16,0 1 2-16,0-1 5 0,1 2 3 0,-1 0 3 16,0 0 6-16,0 2-7 0,1-2 9 0,1 2-8 15,-1 0 3-15,0 0 2 0,1-1 4 16,-1 1-2-16,3-1 0 0,-1 2 2 0,0-3-28 0,1 2 32 0,1-1-26 16,1 0 32-16,1-1-29 0,0 1 26 15,0-1-15-15,1 2-8 0,-1-1 5 0,0 0 10 16,3 0 32-16,-2 1-36 0,2 0 26 0,-2 2-28 0,2-2 33 15,-3 0-26-15,4 1 26 0,-1-1 6 16,0 0-5-16,0 1-5 0,1-1-2 0,0 0 4 16,0 0-3-16,0 0-7 0,2 0-2 0,-1-2-5 15,1 0 3-15,1 1 0 0,3 0-3 0,-2 1 12 16,-1-1-26-16,3 3 27 0,1-1-24 0,-1-2 24 0,1 1-33 16,-1 0 34-16,1 0-34 0,2-1 33 0,-2 0-31 15,2 0 2-15,-2 1 8 0,2-1-2 16,-1 0 0-16,1 5 6 0,1-5 27 0,-1 0-3 0,-1 1-5 15,1 1 22-15,0-2-33 0,-1 0 15 0,2 1-31 16,-1-1 35-16,0 1-36 0,-1 0 29 0,2-1-33 16,-1 0 35-16,0 0-32 0,-1 0 27 0,2 1-29 15,-3-2 34-15,2-1-28 0,-2 2 26 16,0-2-8-16,2 1 15 0,-2-1-29 0,-1-1 34 0,1-1-41 16,-1 1 27-16,0-1-29 0,1 0 29 0,-1 0-31 15,1 1 28-15,-1 0-26 0,1-2 46 0,-1 2-35 16,1-2 28-16,1 1-31 0,0 0 30 0,-2 0-27 15,3-1-6-15,-1 0 5 0,2 2-4 0,-1-2 9 16,1 2-5-16,0-2 9 0,2 2-2 0,0-3-8 16,-2 1 4-16,3-1-2 0,-1 0-2 0,-1 0-1 15,2-1-1-15,-3 1 10 0,3-2-6 0,-3 0-8 16,3 0 1-16,-2 0 2 0,1 0 26 0,-1 0-27 16,2 0 23-16,-1 0-22 0,0 0 21 0,0-2-30 15,-1 2 27-15,2-2-31 0,-1 2 33 0,-1-2-29 0,3 1 24 16,-1-2-25-16,0 2 29 0,1-2-29 15,-1 2 31-15,1-2-33 0,2 1 29 0,-2 1-18 16,2-3 22-16,0 3-32 0,1-1 29 0,-3-2-27 16,3 2 29-16,0 0-29 0,0 0 26 0,0-1-25 15,2 1 35-15,-2 1-29 0,2-4 30 0,-1 4-33 16,-1-2 26-16,2 1-18 0,-1 0 11 0,-1-1-21 16,0 1 22-16,2-1-22 0,-2 0 25 0,1 0-24 15,-1 0 25-15,-1-1-20 0,1 1 23 0,0-2-19 0,0 0 18 16,2 1-9-16,-1-1 33 0,2 0-15 0,0 0 4 15,1-2-9-15,-1 1 10 0,2 0-13 16,0-1 15-16,-2 0-7 0,3-1 5 0,0 0 1 0,1-2-2 16,1 1 1-16,0-1-5 0,0 0 31 0,2 1-9 15,-3-2-22-15,4 1 8 0,2-3-17 0,-1 2 7 16,0 0-12-16,0-2 25 0,-1 0-14 0,3 1 11 16,-1 0-21-16,0-1 12 0,0 1-16 0,-1 0 38 15,0-2-27-15,0 3 13 0,-2-2-25 0,3-1 17 16,-3 2-17-16,1-1 23 0,-1-1-23 0,-1 0 20 15,-1 1-8-15,1 0-3 0,-2-1-3 0,2-2 10 16,-2 2-2-16,0-2-3 0,-1 1-5 0,-1-1-3 16,1 0 2-16,1 0 10 0,-1-2-1 0,0 1-7 15,-1 1 17-15,1-3-5 0,-2 2-19 0,1-1 16 16,-1 0-6-16,0-2 12 0,-1 0-5 0,0 1-6 16,1-2-2-16,-1-1-8 0,0 0-1 0,0-1 4 15,4-2 0-15,-5 2 6 0,-1 0-13 0,1 0 8 16,-1-2-8-16,-1 2 2 0,0-4-13 0,-1 2 9 15,4-3-3-15,-4 2 5 0,-2-1-7 0,0 1 3 16,-1 0-3-16,1-3 5 0,-1 2-8 0,0-2 4 0,-2 1 2 16,2 0-1-16,-3-1-12 0,2 1 2 15,-2-1 1-15,0 0-5 0,0-1 10 0,-1 0 1 16,-1 1-4-16,1-3 2 0,-2 1-12 0,0 0 15 16,-1-1-12-16,1 0 11 0,-1 0-9 0,-3-1 7 15,3 2-12-15,-3 1 15 0,1 0-19 0,-2 1 11 0,1-1-11 16,-1-3 14-16,-1 1-5 0,1-1 10 15,-1 3-7-15,0-2 7 0,-1 0 1 0,1 5 2 16,-2-5-6-16,1 1 14 0,2 0-8 0,-2 0-8 16,0-1 2-16,0 2 0 0,-1-4-13 0,1 2 13 15,1 2-11-15,-3-2 11 0,1 0-9 0,1 2 14 16,-2 0-23-16,-1 2 18 0,0-2-11 0,-1 3 15 0,0-2-21 16,-1 2 24-16,-1 0-15 0,0 0 6 15,-1 1-6-15,-2-1 19 0,1 1-16 0,1 2 15 16,-1-1-13-16,-2 1 11 0,2 0-14 0,-2 0 12 15,1-1-8-15,-1 2 13 0,0 1 0 0,2-1-2 0,-2 1-4 16,1 0-2-16,-1 1 4 0,0 2-2 0,2-2-4 16,1 2 2-16,-2-1-4 0,0 1 6 15,0 0-3-15,0 2 0 0,0-1-1 0,-1-1 1 16,0 2-16-16,1-1 20 0,0 1-13 0,0 0 8 0,-1 0-9 16,3 0 18-16,-3 1-18 0,2-1 15 0,0 1-16 15,0-1 17-15,-1 2-14 0,1-1 13 0,0-1-16 16,-2 1 15-16,2 0-13 0,-2 1 18 15,2-1-21-15,-2-1 15 0,-1 2-11 0,0-1 13 16,0 1-14-16,0 0 12 0,-3-1-12 0,0 0 4 0,2 2-9 16,-5-3 18-16,0 1-22 0,-1 1 17 0,1 0-9 15,-1-1 10-15,4 3-16 0,-1-1 21 16,0 0-17-16,-2 0 15 0,3 1-22 0,0 0 19 0,0 0-19 16,-1 0 18-16,0 1-17 0,-1 0-2 15,2 0 5-15,1 1 20 0,0-1-20 0,-1 2 17 0,0-1-13 16,3 2 11-16,-3-2-14 0,0 3 14 0,0-1-14 15,-1-1 13-15,1 2-13 0,0-1 13 16,-1 1-14-16,-2 0 18 0,-1 1-14 0,0 0 14 16,3 0-14-16,-2 0 15 0,0-1-11 0,1 3 13 15,0-3-16-15,-2 3 13 0,3-1-10 0,-2-1 14 0,2 2-13 16,-2-1 14-16,2 0-21 0,-2 1 25 0,0-1-29 16,2 2 25-16,0-2-12 0,-2 1 14 0,3 0-14 15,0-1 11-15,3 1-10 0,-3-1 15 0,0 1-20 16,3 0 16-16,-1-1-15 0,-1 1 14 0,-1 0-13 15,2 0 13-15,-2 0-14 0,0 1 13 0,0-1-14 16,0 0 17-16,2 1-16 0,-2 0 12 0,0-1-12 16,0 0 12-16,0 1-12 0,3-1 12 0,-3 2-13 15,0-2 18-15,0 3-23 0,0-1-31 0,1 0-31 16,-3 1 7-16,2 0-22 0,-2 2-44 0,-1 0-23 16,-3 2-57-16,2-2-45 0,-3 5-147 0,0-1-163 15,-1 0-86-15</inkml:trace>
  <inkml:trace contextRef="#ctx0" brushRef="#br0" timeOffset="209835.61">747 8089 145 0,'23'-1'155'0,"2"-2"-26"0,2 2-23 0,1-2-23 15,2 2-6-15,-2-1-22 0,3 1-14 0,-1 1-3 16,-1-1-4-16,-1 2-8 0,-1-1-17 15,-3 0-24-15,1 1-46 0,-2-1-26 0,-2 0-146 0,2 0 76 16</inkml:trace>
  <inkml:trace contextRef="#ctx0" brushRef="#br0" timeOffset="211319.61">7552 7144 106 0,'0'0'329'0,"4"-6"-93"0,-4 6-17 0,4-7-38 16,-1 3-37-16,-1-1-59 0,-1 1 36 15,2 0-36-15,-2-1 7 0,1-1-41 0,-1 2 49 16,-1-3-16-16,2 2 42 0,-1 0-33 0,-1 0-4 0,1 0-34 15,-1-2 4-15,0 3-24 0,-1-2 2 0,0 0-28 16,-1-1 13-16,-2 1-24 0,0 1 10 0,-3-3-16 16,-2 0 16-16,1 1-19 0,-5 1 20 15,-1-2-21-15,1 2 20 0,-2-1-18 0,-3 2 15 0,-4-2-13 16,1 2 16-16,-3 0-22 0,0 0 20 0,0 2-18 16,-1 0 18-16,1 1-19 0,0 1 16 0,0 1-17 15,2 0 22-15,-2 1-28 0,-2 2 28 0,1 1-22 16,1 2 19-16,0-1-18 0,0 4 15 0,3-1-21 15,-4 5 23-15,2 0-17 0,1 3 19 0,2 1-21 16,0 1 18-16,3 0-17 0,-1 1 20 0,5-1-17 16,2-1 19-16,1 1-25 0,0 2 22 0,3-1-14 15,0-1 16-15,2 0-16 0,0 1 20 0,3-2-23 16,0 2 4-16,-1 0 3 0,3-1 18 0,0 1-21 16,3 0 24-16,-1 0-15 0,0 0 27 0,4 2 3 0,0 0 13 15,1-1-12-15,0-1 19 0,1 0-17 16,1 0 12-16,1-2-19 0,-1 0 6 0,3 1-11 15,0-3-1-15,0-1 1 0,0 0 7 0,0-1-14 16,-1-2 9-16,0-1 1 0,2 1-1 0,-2-2-1 0,0 0-4 16,1-1 0-16,0 0 4 0,1-2-4 15,0 1-8-15,-1-1 17 0,1 0-20 0,-2-3 5 16,3 2-7-16,-1-2 7 0,0 1-11 0,1 0 5 0,-2-2-6 16,1 1 6-16,1 0-5 0,2-1 5 0,-2-1-6 15,0 1 8-15,1-1-13 0,-2 1 9 0,1-2-3 16,2 0 6-16,-2 0-5 0,1 0 10 0,-1 0 1 15,0-2 8-15,-1 1-6 0,3-2 7 0,-2 1-10 16,0-1 8-16,-2-2-11 0,4 0 9 0,-1 1-10 16,-2-3 18-16,1 1-15 0,0 0 10 0,0-1-15 15,0-1 15-15,-2 1-7 0,0-1 27 0,1 1-18 16,-2-3 7-16,3 2-17 0,-4-1 12 0,3-2-21 16,-2 1 17-16,0 0-18 0,1-1 23 0,-1 0-7 15,0-2 0-15,-1 1-1 0,0-1-3 0,-2-1-6 16,2 0 2-16,-3 1-1 0,2-1-4 0,-2 1 2 15,0-1-3-15,-3-1 1 0,3 1-13 0,-4 2 15 16,0-1-15-16,-2 0 12 0,1 0-13 0,-2-1 12 16,-2 2-16-16,1-2 13 0,-2 1-13 0,-3-2 16 0,1 1-15 15,-4-1 16-15,2 1-18 0,-3 0 19 0,-1-2-16 16,1 0 18-16,-4 1-16 0,1 1 14 0,-1-2-15 16,-1 1 14-16,-1 2-15 0,-2 0 12 0,0 0-16 15,-2 0 18-15,-4 1-11 0,0 0 11 0,2 1-16 16,-1 3 16-16,-1 0-18 0,0 0-32 0,-1 1-35 15,-1 1-10-15,1 1-24 0,1 0-59 0,4 2-10 16,-1 2-69-16,2-1 4 0,0 2-75 0,4 1-307 16,-2 0-140-16</inkml:trace>
  <inkml:trace contextRef="#ctx0" brushRef="#br0" timeOffset="-214527.34">19451 6404 148 0,'-1'8'342'0,"-2"1"-28"0,3 1-77 15,-3-1 23-15,2 2-78 0,-2-1 46 0,2 0-47 16,-2 0-19-16,1-2-38 0,1 0 13 0,-2-1-2 16,2 1 2-16,-1-1 30 0,0 0-44 0,0-3 11 15,1 2 9-15,-1-1 27 0,2-5-5 0,-1 6 6 16,1-6-22-16,-3 7-8 0,3-7-37 0,0 0-8 15,0 0-29-15,0 0-2 0,0 0-14 0,11-4-7 16,-4 1-22-16,3 0 4 0,0 0-22 0,4 0-30 0,3 1-6 16,3-1 16-16,-2 0-11 0,3 0 15 0,6 0-1 15,1 0 12-15,3 2-18 0,7-2 11 16,3 2-2-16,1 0 4 0,3 1-5 0,2 0 8 16,2 0-1-16,9 1-19 0,0 0-8 0,-1-1 11 15,1 2-3-15,0-1 12 0,-2 1-5 0,3-1-3 16,-4 1-13-16,2-1 11 0,-8 0-5 0,0-1 10 0,-1 0-3 15,0 0 11-15,1 0-9 0,-4 0 13 16,2-1-5-16,-3-1 10 0,-1 1-18 0,1-1 6 16,-3 0-6-16,0 0 7 0,-2-1-11 0,-1 1 15 0,0-1-8 15,-1 0 10-15,-8 0-10 0,5-1 14 16,-4 1-22-16,-2 0 24 0,-1-1-12 0,-1 0 16 0,0 1-12 16,-1-2 14-16,-1 1-12 0,-4 1 10 15,1-1-10-15,-3 0 12 0,0 0-13 0,-1 1 11 0,2-1-11 16,-2 1 11-16,-2-2-17 0,-1 2 14 0,0-1-7 15,0 2 8-15,-1-2-9 0,1 0 10 0,-3 0-7 16,2 0 32-16,-2 1-5 0,-1 0 5 0,0-1-8 16,1 0 16-16,-4 1 0 0,2-2 1 0,-2 0-2 15,-2 2 28-15,1-2 11 0,1 0-14 0,-3 0-8 16,1-1-6-16,-1 0 32 0,-1 0-10 0,-2-1-5 16,3-1-8-16,-2 0-1 0,-1-1 9 15,-1 1 4-15,0-2-12 0,0 1-13 0,0-1-9 0,-1 1-12 16,-1-1-7-16,1-1-7 0,-2 1 12 0,0 0-5 15,-1-1-4-15,1 3-1 0,0 0-7 0,2 2 1 16,-2-1-10-16,0 0-97 0,2 3-133 0,1 4-55 16,-6-6-51-16,6 6-143 0,-7-1-136 0,7 1-323 15,-14 4-524-15</inkml:trace>
  <inkml:trace contextRef="#ctx0" brushRef="#br0" timeOffset="-212061.33">16357 7093 32 0,'0'0'255'16,"0"0"-39"-16,0 0-23 0,0 0-24 0,0 0-20 16,0 0-25-16,0 0-23 0,0 0-24 0,0 0-15 0,0 0-27 15,0 0-10-15,0 0-2 0,0 0-10 16,0 0 1-16,0 0-8 0,0 0-4 0,0 0-1 16,0 0 0-16,0 0-1 0,-2 5-2 0,2-5 0 15,0 0-8-15,0 0 2 0,0 0-7 0,0 0 16 16,0 0 7-16,0 0-3 0,0 0 1 0,0 0 4 0,0 0 14 15,0 0 29-15,0 0 16 0,0 0 5 16,0 0-20-16,-2-6-10 0,2 6-1 0,0 0 5 16,-2-7-35-16,2 7 22 0,0-7 0 0,0 7 14 15,-1-7 25-15,-1 2 18 0,2 5-31 0,-1-7 4 0,1 7-8 16,-3-8-1-16,3 8-23 0,0-7 6 0,0 7-18 16,-1-7 8-16,1 7-28 0,-2-3 7 15,2 3-23-15,0 0 9 0,0 0-12 0,0 0 16 0,0 0-16 16,0 0 14-16,0 0-13 0,-3 5 15 0,3 1-10 15,0-1 12-15,0 1-10 0,0 1 14 0,2 1-15 16,-1-2 14-16,-1 2-11 0,2-1 16 0,-1 1-22 16,3-1 22-16,-1 2-6 0,1-2 19 0,1 1 27 15,0-1 15-15,2-1-6 0,0 0-15 0,0-1 13 16,0 0 21-16,2-2 2 0,-1-1-23 0,1 1 4 16,-1-3-25-16,-1 0 9 0,3-1-18 0,-3-2 9 15,2 1-12-15,-1-3 7 0,-1-2-13 0,2 1 7 16,-2-2-17-16,0-1 9 0,-2 1-19 0,2 1 18 15,-4 0 11-15,1 1 21 0,1 0-24 0,-1 3 2 16,-1-1-26-16,-1 0 5 0,-2 4-18 0,6-3 18 16,-6 3-15-16,0 0 13 0,3 7-12 0,-2-3 14 15,-1 4-20-15,0-1 21 0,-1 2-18 0,-1 0 22 16,1 1-20-16,1 2 15 0,-1 1-9 0,-1-1 11 16,2 2-11-16,-1-3 15 0,-1 2-2 0,2 0 1 15,-1 1 7-15,0-1-4 0,-1 1 4 0,2-1-2 16,-1 0 3-16,-1 1-18 0,2-1-54 0,0 1-54 15,0-1-59-15,0-2-55 0,0-1-71 0,0 0-49 16,3-1-358-16,-3-1-208 0</inkml:trace>
  <inkml:trace contextRef="#ctx0" brushRef="#br0" timeOffset="-211922.33">16736 7187 57 0,'8'-7'389'0,"1"1"-113"0,0 0-70 0,3 1-36 16,2-1-46-16,1 1-95 0,1-1-107 0,-1 1-294 16,2 2 172-16</inkml:trace>
  <inkml:trace contextRef="#ctx0" brushRef="#br0" timeOffset="-211788.33">16768 7239 157 0,'-3'3'381'0,"3"-3"-81"15,-5 2-91-15,5-2-19 0,0 0-61 0,0 0-14 16,11 1-45-16,-3-2 15 0,2 1-43 0,4-1-39 16,2 1-122-16,1 0-143 0,2-1-150 0,4-1 125 15</inkml:trace>
  <inkml:trace contextRef="#ctx0" brushRef="#br0" timeOffset="-210660.33">20840 6854 441 0,'0'0'414'0,"4"-7"-71"0,-4 7-76 16,3-7-37-16,-3 7 4 0,3-5-70 0,-3 5-36 15,3-5-40-15,-3 5-23 0,0 0-16 0,0 0-11 0,0 0-10 16,5 3-1-16,-5-3-9 0,3 8 0 0,-3-2-6 15,3 1 3-15,-3 1 19 0,3 1 67 16,-2 1-29-16,2 1-7 0,1 0-20 0,2 1 3 16,-2-1-10-16,3 2 68 0,0 0-25 0,2-1-3 15,-1 0-26-15,1 0 9 0,-1-2 7 0,2-1 31 16,-2 1-16-16,1-3-7 0,-1 0-10 0,1-1-1 16,-1-1 16-16,-1-2-4 0,0 0-12 0,2-2-8 15,-9-1-11-15,14-1-2 0,-7-2-12 0,0-1-4 16,1-3-8-16,-1 1-2 0,-1-3-7 0,1 0 5 15,0 0-7-15,-1 0-1 0,-1 2-3 16,0-1-2-16,-1 1-2 0,0 1-1 0,-1 1-6 0,1 0-7 0,-4 5-1 16,4-6 0-16,-4 6-2 0,0 0 3 15,0 0 4-15,0 0 0 0,3 8 3 0,-3-2-1 16,0 1 2-16,-1 2-5 0,-1 4 3 0,2 0 3 0,-1 1-5 16,-1 1 5-16,1 2 3 0,1 2-1 0,0 0 1 15,-1 2 3-15,-1 0-2 0,2-1 1 0,0 1 0 16,-3-1 1-16,2 2 3 0,-2-3 0 0,2 2 2 15,-2-2 0-15,-1 0 0 0,0 0-2 16,-1-2 0-16,-2-1-4 0,3-1 4 0,-3 0 0 0,1-1 3 16,2-4-1-16,-3 0 4 0,3-2 3 0,-2-1 11 15,2-1 64-15,-2-2-7 0,-1-2-8 0,7-2-16 16,-11 2-7-16,7-5-10 0,-2 0-6 16,2-2-4-16,-2-2-9 0,2-1-6 0,0-2-5 15,1-2 2-15,0 1-5 0,2-3-12 0,-2-1 11 0,3 0-14 16,1-3 12-16,2-1-15 0,0 1 14 0,3-3-13 15,-1 4 15-15,0-1-15 0,0 3 14 16,1 0-36-16,-1 2-48 0,1 2-74 0,1 2-85 16,0 1-91-16,-3 3-147 0,2 3-124 0,-6 2-318 15,11 0-487-15</inkml:trace>
  <inkml:trace contextRef="#ctx0" brushRef="#br0" timeOffset="-209376.8">18261 9760 352 0,'-3'-9'351'0,"2"4"-78"0,-2 0 11 16,3 5-55-16,-1-8-28 0,1 8-66 0,-2-7-18 15,2 7-41-15,-3-5-9 0,3 5-21 0,0 0-13 16,0 0-3-16,-2 7 34 0,0-2 27 0,2 2 27 15,0 1-17-15,0 2-22 0,0 1 58 0,0 2-39 16,3 1-6-16,-2-1-28 0,2 4 4 0,0-1-27 16,4 2 4-16,-3-2-13 0,5 3 61 0,-1-1-13 15,2-1-10-15,1-1-17 0,1 0 7 0,0-2-22 16,-2-3 8-16,3 1-20 0,-2-3 13 0,0-1-9 0,-1 0 9 16,0-3 7-16,1-1 19 0,-1-3-9 0,-1 0-10 15,1-2-8-15,-1-1-2 0,1-4-14 0,-1-1 4 16,1-4-15-16,-1-1-41 0,-3-4-20 0,4-2 9 15,-3-1-4-15,-3 2 19 0,2 0 2 0,-2 0 5 16,0 2 5-16,-1 1 2 0,0 3 1 0,-2 1-3 16,2 1-3-16,-1 1-1 0,-1 2 0 0,-1 6 3 15,1-4-1-15,-1 4 2 0,0 0-13 0,0 8 17 16,0 1-14-16,0 1 18 0,0 4-13 0,-1 4 17 16,0 0-17-16,-1 3 71 0,1 4-9 0,-1-3 3 15,-1 4 23-15,2-1 4 0,-2-1-14 0,-1 0-11 16,1 0-3-16,0-1-6 0,-1 0-9 0,1-1 1 15,-2 0 0-15,0 0-7 0,1-4-4 0,0-1-1 16,1 1-3-16,0-2-9 0,-1-1 5 0,1-2-3 16,-1 0 3-16,1-1-5 0,2-1 7 0,-2-1-7 15,0-3-41-15,3 1-39 0,-4 0-9 0,4-2-38 16,-1-2 0-16,-1 0-31 0,2-4-95 0,-1 6-103 16,1-6-125-16,0 0-382 0,0 0-404 0</inkml:trace>
  <inkml:trace contextRef="#ctx0" brushRef="#br0" timeOffset="-209052.8">18844 9921 668 0,'3'-4'528'0,"-3"4"-41"16,0 0-42-16,0-6-36 0,0 6-47 0,0 0-34 15,4-4-57-15,-4 4-49 0,4-5-51 0,2 2-29 16,3 1-30-16,2-2 3 0,2 1-20 0,3-2-12 16,4 1-9-16,-2 0-18 0,6 0-10 0,0-1-4 15,0 2-15-15,-3-1-2 0,1 3-3 0,-3-2-7 16,2 1-36-16,-4 1-57 0,0 0-63 0,-3 1-66 15,0 0-62-15,-2 0-39 0,-3 1-40 0,1 1-46 16,-3 1-58-16,-7-3-349 0,6 4-324 0</inkml:trace>
  <inkml:trace contextRef="#ctx0" brushRef="#br0" timeOffset="-208843.79">18972 10030 142 0,'-12'7'424'0,"3"-1"-96"0,2-2-31 0,0 0-11 16,0 1 19-16,4-1 38 0,0 0 30 0,3-4-22 15,3 7-2-15,4-4-36 0,2 1-16 0,2-2-43 16,6 0-18-16,0 1-21 0,3-3-29 16,1 2-22-16,1-1-23 0,1-1-25 0,-2 0-19 0,0 0-18 15,0-1-13-15,-4 1-9 0,-1 0-10 0,-1 0-7 16,-4-2-6-16,-1 2-14 0,0 0-38 0,-10 0-34 16,18 0-46-16,-18 0-56 0,13-1-60 0,-13 1-94 15,0 0-26-15,0 0-71 0,0 0-80 0,0 0-72 16,0 0-364-16,-4 4-492 0</inkml:trace>
  <inkml:trace contextRef="#ctx0" brushRef="#br0" timeOffset="-208161.8">19882 9663 222 0,'2'-4'623'15,"-1"-2"-164"-15,-1 6-113 0,3-6-86 0,-3 6-50 16,0 0 0-16,0 0-12 0,3 4 10 0,-3 2-20 16,0 2 9-16,0 2-7 0,0 4-22 0,0 1-27 15,0 2 6-15,1 4-9 0,-1 1 2 0,2 2-28 0,0 1-12 16,-2 1-23-16,3-2-9 0,-3 0-20 0,2-3 1 16,-1 0-15-16,-1-1 3 0,0 1-18 15,0-2 11-15,0 0-13 0,-1-1 9 0,1-2-51 16,-2-2-25-16,2 0-56 0,-1-1-6 0,-1-2-50 15,2 0-27-15,-1-3-21 0,0-1 11 0,-1-1-11 16,1 0-119-16,1-6-127 0,-4 5-369 0,4-5-363 16</inkml:trace>
  <inkml:trace contextRef="#ctx0" brushRef="#br0" timeOffset="-207928.79">19853 9836 72 0,'-6'-13'495'0,"3"2"-91"0,-1-5-38 16,-2 2-72-16,2-1-29 0,0-4-47 0,0 1-2 16,0-5-31-16,2 0-26 0,1 2-35 0,1-2 26 15,1 0-54-15,3-2 24 0,3 1-33 0,0 3-1 16,3-1-19-16,0 3 8 0,3 1-21 0,-2 2 1 16,5 3-24-16,-1 2 4 0,2 3-17 0,0 2 4 15,1 1-13-15,-1 4 12 0,1 2-17 0,2 2 12 16,-3 2-12-16,1 0-11 0,2 5-74 0,-3 0-20 15,-4 0-37-15,-1 0-38 0,-2 3-32 0,-3 1-67 16,-4-3-28-16,1 2-63 0,-4 0-294 0,-1-1-172 16</inkml:trace>
  <inkml:trace contextRef="#ctx0" brushRef="#br0" timeOffset="-207724.79">19902 9748 56 0,'-6'3'532'0,"-1"0"-62"16,7-3-42-16,-8 3-46 0,8-3-31 0,-7 3-43 15,7-3-37-15,-6 2-20 0,6-2-40 0,0 0-33 16,0 0-15-16,7 2-16 0,-7-2-9 0,14 0-24 16,-4 0-22-16,0 0-15 0,0 1-15 0,1-1-9 0,-1 2-12 15,4-2-44-15,0 2-58 0,-1-2-38 0,-2 2-59 16,2-1-20-16,-2 0-30 0,2 0-38 16,-2 0-27-16,3 1-65 0,-3-2-24 0,2 0-400 0,0 0-274 15</inkml:trace>
  <inkml:trace contextRef="#ctx0" brushRef="#br0" timeOffset="-207442.79">20433 9577 112 0,'4'-8'502'0,"-1"2"-140"0,0 1-9 16,-2 0-39-16,2 1-57 0,-3 4-50 0,3-7-52 15,-3 7-35-15,0 0-31 0,0 0-1 0,-10 2-24 16,4 2 29-16,-1 2 1 0,-2 6 26 0,0-1-18 15,-2 4 21-15,-2 2 23 0,3 3 16 0,-2 3-28 16,0 4-42-16,1-1 64 0,1 1-28 0,3 1-18 16,0-3-26-16,4-1-2 0,-1 0 22 0,1 2 2 15,2-1-27-15,2-5-3 0,-1 1-27 0,2 0 4 16,0-1-21-16,4 1 10 0,-2-3-18 0,3 0 13 16,-1-2-17-16,1-2 12 0,3 0 0 0,1-3-6 15,-1 0 1-15,3-1-8 0,-1-2-23 0,-2-2-62 16,3-1-37-16,-2-3-74 0,2 1-95 0,-2-3-80 15,2-1-87-15,0-2-125 0,-1-1-385 0,-1 1-531 16</inkml:trace>
  <inkml:trace contextRef="#ctx0" brushRef="#br0" timeOffset="-206484.53">20837 9649 491 0,'0'0'549'0,"-10"-1"-103"0,10 1-98 15,-7-2-44-15,7 2-67 0,-7-3-23 0,7 3-17 16,0 0 4-16,12 0-29 0,-1 0-4 0,4 0-34 0,5 1-18 15,1-1-22-15,3 2-17 0,4-2-16 0,-1 0-7 16,4 0-13-16,-4 0-6 0,-3 0-8 16,0 0-1-16,-3 0-9 0,-4 0 8 0,-2 0-4 15,-1 0 4-15,-1-2-37 0,-3 1-74 0,-2 1-67 0,-2-3-14 16,-6 3-24-16,4-4-25 0,-4 4-1 0,-3-2-37 16,3 2 30-16,-14-4 8 0,6 2-10 0,-3 2 35 15,-1 0 31-15,-5-2 28 0,2 1 32 0,-3 1 14 16,-5 0 29-16,3 0 26 0,-4 3 53 15,-2-3 26-15,-1 1 29 0,0 0 17 0,5 1-21 0,-1 0 34 16,5-1-41-16,2 0 7 0,1 1-37 0,2 0 66 16,0 1-3-16,2 0 29 0,4 0 11 0,0 0-8 15,4 2 33-15,2 0-8 0,1-5 19 0,3 11-27 16,2-6-5-16,4 3 25 0,-1-2-11 0,6 3-18 16,2 0-15-16,2 0-18 0,2 0 8 0,1 0 2 15,0 1-18-15,2-2-20 0,-1-1-17 0,1 2 11 16,-1-2-20-16,-5-2 0 0,1 0-19 0,-1 0 7 15,-3-2-19-15,-4 1 11 0,1 0-13 16,-1-2 34-16,-3 1-2 0,2 0 16 0,-2-2 0 0,-7-1 1 16,10 2-22-16,-10-2-8 0,0 0-7 0,4 4-9 15,-4-4-5-15,-7 3-4 0,1 1 0 0,-1-1-5 16,-3 1-4-16,-1 2-1 0,0-1-5 0,-2 1 4 16,-1 2-3-16,0 0-4 0,1 0 3 0,-1 0-6 15,3 0 6-15,-2 1-2 0,2 0 8 0,3 0-2 16,-1-1 5-16,2-1-2 0,3 2 4 0,-2-3 10 15,3 2 3-15,3-1 22 0,0-2-2 0,0 1 8 16,3 1-6-16,3-1-1 0,-1-1-5 0,3-2-6 16,1 2-10-16,1-1-1 0,0-1-8 0,1-1-6 15,1 1-50-15,-1-2-29 0,0-1-68 0,-1 1-36 16,1-2-32-16,2-1-79 0,-2 0-39 0,-1 0-40 16,1-2-30-16,1 1-52 0,-2-2-60 0,-1 0-360 15,1-2-420-15</inkml:trace>
  <inkml:trace contextRef="#ctx0" brushRef="#br0" timeOffset="-205992.53">21351 9719 592 0,'3'-3'486'16,"0"0"-114"-16,1-2-99 0,-4 5-49 0,3-3-50 16,-3 3 19-16,0 0-29 0,9 2-2 0,-7 4-26 0,1-3-17 15,1 2 61-15,-1 4-41 0,0-2-16 0,0 4-18 16,1 0-6-16,-1-1-24 0,1 3-4 0,0-2 6 15,-1 1-8-15,1 0-18 0,1 0-4 16,-1 0-12-16,0-1-5 0,0-2-6 0,-1 1 0 0,1 0-9 16,1-3 8-16,-3 0-3 0,1 0 9 0,1-2 47 15,-1 0 0-15,-3-5-14 0,9 5-5 0,-9-5-18 16,10 2 1-16,-10-2-14 0,11-3 1 0,-6-2-28 16,2-2-26-16,1-2-4 0,-1 1 8 0,-2-2 1 15,1 1 7-15,-2 1-3 0,2-2 10 0,-2 4-1 16,-1 1-2-16,0-1-3 0,-1 0-4 0,1 2-5 15,-3 4 6-15,3-5-1 0,-3 5 5 0,0 0 0 16,0 0 2-16,1 7 3 0,-1-7 0 0,3 8-1 16,-3 0 3-16,3-2 3 0,-2 3 2 0,2-2 12 15,1 3 30-15,2-1-5 0,-2 1 5 0,3-2 10 16,-1 0 22-16,1 1-7 0,0-2 26 0,-1-2 4 16,-1 0 23-16,1-1 5 0,1-1-16 0,0-3 3 15,-7 0-25-15,14 0-5 0,-5-3-16 0,-2-1-12 16,0-2-6-16,0-2-7 0,-2-1-12 0,1-1 1 15,-2-1-4-15,-1-1-8 0,1 0 20 0,-2-1-29 16,-1 0 23-16,-1 0-24 0,0 1 19 0,-1 0-30 16,-1 0 9-16,-1 0-35 0,2 4 9 0,0-1-42 15,-1 1-39-15,-2 2-72 0,3 0-74 0,-2 1-51 16,-1 1-27-16,-1 1-34 0,5 3-41 0,-8-3 13 0,8 3-79 16,-10 1-23-16,10-1-268 0,-8 5-271 15</inkml:trace>
  <inkml:trace contextRef="#ctx0" brushRef="#br0" timeOffset="-205323.47">21849 9769 72 0,'0'-5'647'0,"0"5"-87"0,0 0-113 0,-2-6-50 15,2 6-104-15,0 0-63 0,0 0-71 0,0 0 31 16,0 0 31-16,0 0 16 0,3 6-15 0,0-1-29 16,-2 1-36-16,1 2 31 0,-1 0-41 0,2 1-22 15,-2 3-35-15,2-2-4 0,-1 1-29 0,0 2 2 16,0-1-21-16,-1 1 10 0,1 0-21 0,0-2 4 16,-2 2-60-16,3-3-56 0,-3 0-50 0,2 0-50 15,-1-2-26-15,0-1-22 0,-1-1 24 0,0 1 34 16,0-7 24-16,2 7-87 0,-2-7-71 0,0 0-65 15,0 0-58-15,4-3-250 0,-1-2-190 0</inkml:trace>
  <inkml:trace contextRef="#ctx0" brushRef="#br0" timeOffset="-205095.74">21971 9850 270 0,'0'0'427'16,"6"-6"-109"-16,-6 6-60 0,3-3-61 0,-3 3-11 16,0 0-26-16,0 0-16 0,0 0-35 0,-6-2 16 15,6 2-20-15,-10 1-16 0,10-1-10 0,-8 2 7 16,8-2-5-16,-9 2-33 0,9-2 4 0,-7 3-11 15,7-3-6-15,-7 3-10 0,7-3 52 0,-4 5 2 16,4-5 12-16,-3 5-15 0,3-5-2 0,-1 6-15 16,1-6 11-16,1 7-28 0,3-3-3 0,-1 0-9 15,3 1-2-15,-1-1-6 0,1-1-1 0,0 2-2 16,1-2-2-16,-2 0-10 0,4 0-53 0,-2 1-39 16,1-3-24-16,-1 1-21 0,0-2-68 0,-7 0-31 15,13 0-104-15,-3-1-97 0,-2-1-209 16,-1-2-147-16</inkml:trace>
  <inkml:trace contextRef="#ctx0" brushRef="#br0" timeOffset="-204737.72">22147 9721 346 0,'0'-3'389'0,"0"3"-50"0,3-10-64 0,-3 10-10 0,4-8-27 15,-4 8-33-15,3-7-29 0,-3 7-41 0,4-5-22 16,-4 5 14-16,7-2 26 0,-7 2-24 0,7 3-4 15,-7-3 2-15,10 5 37 0,-7 1-11 0,3 1 3 16,-1 1 23-16,-2 1-26 0,3 1-22 16,-2-1-29-16,0 2-7 0,-1 0-18 0,1-1-6 15,-1 3-19-15,1-2 3 0,-1-1-23 0,0 0 5 0,-2-1-15 16,2 0 2-16,-3 0-12 0,3-2 9 0,-2 1-9 16,1-1 10-16,-1-1-16 0,-1-1-4 0,2 0-46 15,-2-5-25-15,1 8-27 0,-1-8-14 16,0 7-20-16,0-7-9 0,3 5 7 0,-3-5 9 15,1 5-13-15,-1-5-28 0,0 0 17 0,0 0 38 0,0 0 13 16,0 0-25-16,0 0 17 0,0 0 14 0,0 0-11 16,0 0 16-16,7-3 16 0,-7 3 9 0,0 0 12 15,2-4 11-15,-2 4 7 0,0 0-25 0,1-5 39 16,-1 5 4-16,0 0 2 0,2-5-1 16,-2 5-5-16,0 0-42 0,0 0-68 0,2-5-100 0,-2 5-94 15,0 0-191-15,0 0-7 0</inkml:trace>
  <inkml:trace contextRef="#ctx0" brushRef="#br0" timeOffset="-204290.46">22205 9738 152 0,'0'0'324'0,"0"0"-14"16,-6 4-66-16,6-4 37 0,0 6-49 0,-1-1 41 0,2 2-43 15,-1 1-14-15,3 1 0 0,-1 1-48 16,0 1-4-16,1 0-22 0,1 0 19 0,1 1-12 15,-1 0-15-15,0-2-39 0,0 2-13 0,1-4 5 16,0 3-6-16,-1-2 2 0,-1-1 47 0,0-2 17 16,1 2 0-16,-1-4 34 0,1 1-3 0,1-1-22 0,-5-4 20 15,9 3-18-15,-9-3-11 0,10-1-45 16,-3-2 0-16,-1-1-34 0,1-3-18 0,0-2-13 16,0 0-8-16,1-3-8 0,1-1-1 0,-2 0-5 15,0-1-1-15,0 3-7 0,-1-3 29 0,-2 4-32 16,0-1 4-16,0 1-6 0,-1 1-21 0,0 1-22 0,0 1-42 15,-2 0-68-15,1 1-103 0,-1 2-92 16,-1 4-16-16,-1-7-46 0,1 7-80 0,-3-3-49 16,3 3-424-16,0 0-547 0</inkml:trace>
  <inkml:trace contextRef="#ctx0" brushRef="#br0" timeOffset="-204091.43">22436 9751 109 0,'0'0'536'0,"8"6"-55"0,-3-3-48 0,0 1-49 15,1 0 7-15,0 0-77 0,-1 2-32 0,2 1-34 16,-1-1-34-16,1 3-44 0,-1 0-31 0,-1-1-28 16,2 2-20-16,-3 0-15 0,2 0-14 15,-2 1-11-15,1-1-12 0,-1 1-31 0,-1 0-45 16,-1-3-58-16,1 0-44 0,0 0-13 0,-2-1-26 0,2-1-8 16,-1-1 4-16,-1 1 14 0,-1-6-83 0,4 5-79 15,-4-5-72-15,0 0-234 0,9-5-146 0</inkml:trace>
  <inkml:trace contextRef="#ctx0" brushRef="#br0" timeOffset="-203861.89">22702 9806 430 0,'0'0'311'15,"4"-3"-65"-15,-4 3 5 0,0 0-36 0,0 0-21 16,0 0 1-16,-8 2-24 0,8-2 7 0,-11 4-16 16,5 0-39-16,-1-2-23 0,-1 1-12 0,2-1-10 15,-1 3-18-15,1-2-5 0,-1 1-8 0,3 0 33 16,-2-1 11-16,2 0 21 0,1 1 6 0,0 0 21 15,2 1 36-15,1-5 4 0,3 8-10 0,1-2 11 16,0-1 7-16,3 2-15 0,2-1-44 0,-1 0-4 16,2 1-27-16,1-1-14 0,-1 1-30 0,0-2-22 15,1 2-58-15,-1-2-32 0,-1 0-50 0,-1 0-50 16,1-1-42-16,-2 0-42 0,0 0-30 0,-2-2-29 16,-5-2-119-16,10 2-149 0,-10-2-268 0,9-3-381 15</inkml:trace>
  <inkml:trace contextRef="#ctx0" brushRef="#br0" timeOffset="-203639.3">22888 9594 156 0,'0'0'489'16,"9"-4"-86"-16,-9 4-10 0,9 0-35 0,-3 2-19 0,1 1-14 15,2 3-21-15,-1 1-21 0,-1 1 2 16,0 1-28-16,3 2-8 0,-2 2-36 0,-2 1-49 0,1 2 10 15,0-1-45-15,-1 2-11 0,-2 0-26 0,-1 1-2 16,-2 0-22-16,-1 0-6 0,0 0-18 0,-3 0-13 16,-1 0-39-16,0-1-25 0,-6 1-80 0,2-1-57 15,-4-1-69-15,0 0-70 0,-1-2-70 0,-4-2-106 16,2 0-541-16,-1-5-637 0</inkml:trace>
  <inkml:trace contextRef="#ctx0" brushRef="#br0" timeOffset="-202936.15">23054 9359 375 0,'-3'-5'418'15,"3"5"-57"-15,0 0-58 0,3-6-21 0,-3 6-19 16,5-3-24-16,-5 3-29 0,8-4-32 15,-8 4-13-15,11-1-12 0,-11 1-11 0,16 1 14 0,-6 0-24 16,1 3-30-16,3 4 1 0,0 0 21 0,2 4-23 16,-1 3 0-16,3 4 9 0,-1 1-7 0,0 5-9 15,-3 0 10-15,-1 2-3 0,-2 2 3 0,-1 0-9 16,-2 1-2-16,1 1-13 0,-3 1-4 0,-2 0-9 16,-1-5 6-16,-3 0-13 0,0 0-11 0,-3 0-4 15,-1-1-13-15,-1-1-2 0,-2-1-5 0,0-2-11 16,-3 1-3-16,1-4-14 0,-3-1-58 0,2-1-49 15,-1-4-45-15,1 0-70 0,-1-3-80 0,0-2-61 16,-2-1-159-16,2-2-577 0,-2-2-719 0</inkml:trace>
  <inkml:trace contextRef="#ctx0" brushRef="#br0" timeOffset="-201693.18">23687 9532 331 0,'-6'3'384'0,"-1"-1"-76"15,7-2-9-15,-7 3-64 0,7-3-8 0,-3 4-26 16,3-4 0-16,0 0 2 0,3 5-26 0,-3-5-13 15,13 3-36-15,-2-2 12 0,3-1-33 0,3 2 12 16,3-1-23-16,2 0 10 0,2 0-27 0,0-1 6 0,0 0-22 16,1 0 2-16,-2-1-20 0,-2 0 10 15,2-1 4-15,-4 1 18 0,0 0-15 0,-4-2 8 16,-1 1-19-16,-3-3 0 0,1 2-16 0,-2-2 2 16,-2-2-15-16,-2 3-1 0,-2-2-8 0,-1-2 2 15,-2 1-10-15,1 0 7 0,-2-1-11 0,-2 1 6 16,2-1-8-16,-3 0 6 0,3 1-4 0,-1 2 7 15,-2 0-11-15,3-1 0 0,0 6-12 0,-1-7-4 16,1 7-2-16,0 0 8 0,0 0-5 0,0 0 13 16,4 3-7-16,-1 2 10 0,-2 3-13 0,3-1 13 15,-1 4-9-15,0 0 8 0,0 1-5 0,-2-1 7 16,2 2-3-16,-3-2 9 0,0 2-7 0,0 0 13 0,-1 0-2 16,-2-1-8-16,-1 0 13 0,-1 0-6 15,1-2 8-15,-3 1-2 0,0 0-2 0,1-2-91 16,1 0-82-16,-2 1-16 0,1-4-47 0,0 2-80 15,2-3-69-15,0 1-32 0,4-6-410 0,-3 6-348 16</inkml:trace>
  <inkml:trace contextRef="#ctx0" brushRef="#br0" timeOffset="-201430.6">24402 9463 146 0,'7'-2'546'0,"0"-2"-170"0,-7 4-84 0,10-1-37 0,-10 1-39 16,9 3-23-16,-4 1 29 0,-2 0-89 0,1 1-23 15,-1 3-25-15,1 0-12 0,-1 0 16 16,0 3-47-16,0-1 21 0,-2 1-41 0,1 1 29 0,-1 0-42 16,0-1 39-16,1 0-41 0,-2-1 21 0,-3 0-78 15,3-1 14-15,0 0-57 0,-1 0 12 0,-1-1-38 16,1-1 15-16,-2 0-18 0,3-2 14 0,-1-1-31 15,1-4-22-15,-3 7-40 0,3-7 15 16,0 0-11-16,0 0-6 0,0 0-180 0,-4-8 161 16</inkml:trace>
  <inkml:trace contextRef="#ctx0" brushRef="#br0" timeOffset="-201097.03">24439 9448 63 0,'-4'-11'333'0,"-2"1"-46"0,3 1-34 0,-4 1-28 15,0-1-41-15,0 3-11 0,-3 2-21 16,2 2 22-16,-2 0-53 0,0 3 4 0,-1 2-43 0,0 1 58 15,-1 2-59-15,1 3 13 0,0 3-1 0,-1 0 18 16,3 3-46-16,0 0 12 0,-1 3-34 0,5-4 39 16,0 4-23-16,0-2 21 0,1 2-20 0,2 0 28 15,2-3 16-15,0 2 16 0,4 1 1 16,2-1-12-16,1 1-8 0,0-2 5 0,3 0-27 16,-2-2 2-16,4-1-8 0,0-2 20 0,1-1-19 0,1-1 0 15,2-2-13-15,-1-3-9 0,3 1-5 0,1-4-5 16,-1-1-4-16,2-3 4 0,2-3 0 0,1 0 0 15,-1-4-11-15,2-4-2 0,0-2-11 0,-3-2-2 16,-1-1-1-16,-2 0 1 0,-4-3 3 16,-1 4 4-16,-3-1 11 0,-2-1 26 0,0 1-9 0,-4 1-19 15,-3 0 1-15,-1 0-8 0,-3 0-15 0,-1 1 13 16,-3 0-23-16,0 2 10 0,-6-1-14 0,-1 2-45 16,-1 3-78-16,-5 1-81 0,0 2-75 0,-4 2-100 15,-2 1-99-15,-4 3-665 0,-1 1-760 0</inkml:trace>
  <inkml:trace contextRef="#ctx0" brushRef="#br0" timeOffset="-198427.47">19816 10281 53 0,'0'0'426'0,"0"-5"-74"16,0 5-108-16,0 0-33 0,0-6-91 0,0 6-12 15,0 0-51-15,0 0 47 0,0 0-30 0,0 0 17 16,0 9 22-16,-1-2 28 0,-1 4-29 0,-2 2 17 16,1 1-28-16,-1 2 1 0,0 2 5 0,-3 1-21 15,0 1 10-15,0 1 6 0,-2-1 18 0,1 0-30 16,-1 0-10-16,-2-1-13 0,1 1 2 0,0-2-5 16,-2 0-5-16,0-1 13 0,1 0 3 0,-2-1-21 15,2-1-5-15,1-3-9 0,2 1-4 16,-1-2-13-16,0-1 5 0,1-2-36 0,3 1-28 0,-2-2-47 15,1-1-19-15,2-1-52 0,0 0-31 0,0 0-14 16,-1-1-55-16,5-4-64 0,-8 5-73 0,8-5-281 16,-9 2-180-16</inkml:trace>
  <inkml:trace contextRef="#ctx0" brushRef="#br0" timeOffset="-198089.45">19506 10569 139 0,'0'0'456'0,"-4"-5"-125"0,4 5-66 0,-6-4-57 0,6 4-45 16,0 0-18-16,0 0-4 0,-11 2-15 16,11-2-15-16,-4 3-6 0,1 2 0 0,0 1 0 0,2 1-23 15,-1 0-15-15,2 0-6 0,0 2 33 16,0 1-27-16,2-3-2 0,-1 2 0 0,2 1 31 0,0-1-20 16,1 1-7-16,-1-2-16 0,1 0 15 0,-1 0-12 15,1-2 18-15,-1 2-1 0,0-3 34 0,-2 0 15 16,2-1 21-16,-3-4 3 0,4 7 17 0,-4-7-13 15,3 6 0-15,-3-6-33 0,3 6 0 0,-3-6-36 16,1 4 0-16,-1-4-23 0,3 6 0 0,-3-6-18 16,0 0 1-16,4 2-21 0,-4-2 3 0,0 0-13 15,0 0 7-15,12 0-43 0,-12 0-15 0,8-1-49 16,-8 1-27-16,0 0-25 0,11-1-8 0,-11 1-20 16,9 0 0-16,-9 0-27 0,8 0-8 0,-8 0 3 15,0 0-33-15,13 0-5 0,-13 0-7 0,7 1-25 16,-7-1-35-16,8 1-67 0,-8-1-230 0,6 1-116 15</inkml:trace>
  <inkml:trace contextRef="#ctx0" brushRef="#br0" timeOffset="-197597.84">19398 10586 175 0,'0'0'344'0,"0"6"-45"0,0-6-25 0,4 8-37 15,-1-1-16-15,1-1-4 0,0 3-23 0,3 0-1 16,-1 1-14-16,1-2-28 0,0 4 9 0,1-4-28 16,2 2 4-16,-1 0-32 0,-1-3 19 0,1 2-7 15,-1-2-6-15,-1 1-26 0,0-2-2 0,0-2 4 16,-3 1 26-16,2 0 19 0,0-1 21 0,-1-1-6 15,1 0 4-15,1-1-41 0,0 0-13 0,-7-2-23 16,14 0-1-16,-4-1-29 0,0-2 4 0,1 1-18 16,2-1 6-16,0 0-16 0,2-2 2 0,1 0-12 15,0-1 13-15,3 0-19 0,-1 1 14 0,0-2-14 16,-1 1 10-16,0 0-15 0,0 1 16 0,0 0-56 16,-2 1-51-16,2-1-49 0,-4 2-66 0,-2 0-61 0,2 0-31 15,-5 2-87-15,2 1-85 0,-10 0-473 0,13 0-527 16</inkml:trace>
  <inkml:trace contextRef="#ctx0" brushRef="#br0" timeOffset="-196881.08">19046 11098 311 0,'1'-6'415'0,"-1"0"-104"16,0 6-70-16,3-6-21 0,-3 6 1 0,0 0-40 16,8 2 16-16,-5 3-9 0,0 1-37 0,1 1-2 15,-2 4-15-15,0 0-5 0,1 0-9 0,-1 2-5 16,-1-1-17-16,2 0 2 0,-2 2-29 0,-1-1 14 16,0 1-19-16,0-1 22 0,0 0-11 0,0-2 1 15,0 0-17-15,0-3-5 0,0 3-16 0,0-2-3 16,0-2-8-16,0 0-2 0,-1-1-8 0,1 0 13 15,0-1-6-15,1 0 14 0,-1-5-6 0,6 7 0 16,0-4-8-16,2-2-4 0,-1 0-5 0,4-1 2 16,3-1-4-16,-1-1-4 0,1-1-12 0,2-1 9 15,1-1-27-15,-2-1-14 0,1-2-20 0,-1 1 7 0,-1-1 1 16,0-2 2-16,-1 1 8 0,-2-1 1 16,0 0 10-16,-1 1 5 0,-3 0 2 0,0 1 42 15,0 2 47-15,-2 0 36 0,0 0-6 0,-2 1 6 16,1 0-36-16,-1 2-9 0,-3 3-29 0,7-5 1 0,-7 5-14 15,0 0 3-15,0 0-14 0,0 0 7 0,4 4-10 16,-4-4 8-16,0 9-8 0,0-3 7 0,0 1-12 16,0 1 15-16,0 1-51 0,0 0-47 0,0 1-70 15,-1-1-30-15,0 2-62 0,-1-2-49 0,2 1-74 16,-3-2-48-16,1 0-79 0,0-1-277 0,-1-2-287 16</inkml:trace>
  <inkml:trace contextRef="#ctx0" brushRef="#br0" timeOffset="-196713.08">19271 11162 186 0,'-6'-10'649'0,"2"2"-89"0,0 0-79 0,-2-1 13 0,2 1-39 15,0 1-26-15,0 1-80 0,1-1-46 0,0 2-73 16,0-1-37-16,0 2-60 0,1 0-71 0,2 4-131 16,-3-7-24-16,3 7-54 0,0 0-20 0,0 0-55 15,0 0-50-15,5 4-42 0,-5-4-53 0,10 5-12 16,-6-2-33-16,2 0-246 0,2 1-165 0</inkml:trace>
  <inkml:trace contextRef="#ctx0" brushRef="#br0" timeOffset="-195728.3">19344 11119 58 0,'7'3'344'16,"0"0"-49"-16,-1-2-39 0,-6-1 21 0,11 6-10 15,-5-3 6-15,1 1-34 0,-1 1-41 0,2 0 18 16,-1 2-32-16,0 2 7 0,0-1-27 0,0-1-26 0,-1 2-15 16,-2 0-19-16,2 0-15 0,-2 0-16 0,-1 0 5 15,-2 0 27-15,2-1-13 0,-2 1-15 0,-1-2-6 16,-1 0-6-16,0 0 15 0,-1-2 5 15,1 0 28-15,-1-1-19 0,2-4-13 0,-7 5-22 0,7-5 2 16,0 0-15-16,-10 0 5 0,10 0-29 0,-5-8 7 16,3 3-23-16,2-1 8 0,0 0-16 0,0-2-6 15,3 1 1-15,0-1 0 0,1 2-1 0,0-2-14 16,2 3-10-16,1 0-7 0,0 0-8 0,3 3 10 16,-3 0 2-16,4 1-7 0,-1 2 5 0,0 0 4 15,1 1 6-15,-1 1 7 0,0 1 6 0,1 0-2 16,1 0-3-16,-3 2 0 0,1-2 2 0,0 0 11 15,1 0-5-15,-4 0 7 0,3-1 4 0,-3 0 2 16,0 0 2-16,2-1 0 0,-1-2-8 0,-8 0-3 16,16 0-8-16,-8-2 12 0,1-2 0 0,-1 0-19 15,3-1-1-15,-2-1-4 0,-1-2-5 0,2-3-20 16,0 2 8-16,-3-3 4 0,2 0 9 0,-2 0 6 16,-2 1-2-16,-2-1 12 0,1 0 11 0,-4 5-13 15,2-2 22-15,-2 1-8 0,-2 2 7 0,-1 2-17 0,3 4 13 16,-7-5-10-16,7 5 14 0,-12 2-13 0,6 2 3 15,-1-1 2-15,1 3 0 0,-1 1 3 16,3-1 17-16,1 2 11 0,-1 0 3 0,3-2-3 16,-1 3-4-16,2-2 0 0,2 1-1 0,-1-1 0 0,3-1-8 15,-1 0 7-15,1 0 7 0,2-2-15 0,1-1 8 16,0 0-34-16,3-2-4 0,-2-1-19 0,2-1-14 16,0-2-24-16,1-2-12 0,-1 0 8 15,0-1 4-15,1-2-3 0,-1-1 6 0,0-1 14 0,1-1 9 16,-4 3 9-16,-1-3 8 0,1 2 9 0,-1 2 2 15,-1-1 5-15,-2 1 24 0,1 1 3 0,-2 1-5 16,-1 0-3-16,-1 5-2 0,0-5-1 0,0 5-3 16,0 0 16-16,0 0 19 0,-11 2-1 0,7 3 13 15,-2-1-11-15,2 0-3 0,-2 2-7 0,2 1 6 16,-2-2-3-16,2 1-6 0,1-1-2 0,-1 2-4 16,1-2-2-16,-1 0-2 0,3 0 4 0,1-5 4 15,-2 7 57-15,2-7-1 0,2 6-11 0,-2-6-11 16,0 0-11-16,8 0-2 0,-8 0-6 0,11-6-11 15,-4 2-4-15,-1 0-2 0,1 0-7 0,2-1-2 16,-4 1-5-16,2 0-3 0,-1 0-7 0,-2 2-1 16,-4 2 2-16,11-1 0 0,-11 1 0 0,10 1 1 15,-4 2-3-15,-2 2 5 0,2 0 4 0,-2 0-5 16,0 1 8-16,0 2-3 0,1 1 4 0,-1 0-1 0,0 0-1 16,-1-1-58-16,0 0-14 0,-1 0-46 15,1 0-11-15,0-3-20 0,-1 1 8 0,-1 0 34 16,-1-6 21-16,3 7-19 0,-3-7-29 0,0 0 0 15,0 0 18-15,0 0 1 0,5-5-20 0,-2 0 27 16,-1-4-6-16,-1 0 29 0,2-2 3 0,0-1 23 16,1-2 2-16,0 1 59 0,0-1 21 0,3 1 10 0,-1 2-8 15,0 1 16-15,2 2 8 0,-1 1-12 16,2 3 12-16,-1 2 25 0,-1 1-10 0,2 2 3 0,-1 1-18 16,-1 2-4-16,0 4 5 0,-1-1-2 15,-1 1-6-15,0 3-7 0,-1-1 19 0,-1 1 7 0,-2-2 21 16,-1 1-11-16,1-1-2 0,1-1 20 0,-2-1 27 15,0 1 60-15,1-3 62 0,-1 1 76 0,0-6-56 16,-1 5-60-16,1-5-41 0,0 0-30 0,0 0-25 16,3-6-26-16,-2 1-21 0,5 0-19 0,-1-2-26 15,2 1-37-15,0-2-34 0,2 0-35 0,-1 2-41 16,1 1-41-16,-1 0-53 0,-1 0-38 0,0 3-15 16,-7 2-33-16,13 0-71 0,-13 0-92 0,6 4-394 15,-5 1-423-15</inkml:trace>
  <inkml:trace contextRef="#ctx0" brushRef="#br0" timeOffset="-195491.18">19372 11690 75 0,'-21'6'787'16,"4"-1"-40"-16,3 1-33 0,3-2-55 0,1-1-106 15,2-3-96-15,8 0-94 0,-6-3-26 0,10-1-45 16,5-3 7-16,9-3-67 0,12-4 28 0,9-3-62 0,8-3 21 15,2 1-58-15,4 1-11 0,2-1-23 16,2 0-15-16,2 0-16 0,-1 1-16 0,-3 2-15 0,-2 0-10 16,-5 1-10-16,-4 2-7 0,-11 1-6 0,-2 2-39 15,-7 3-21-15,-3 0-49 0,-4 1-69 0,-1 1-82 16,-5 2-64-16,-1 0-168 0,-6 0-98 0,-4 3-71 16,0 0-161-16,-3 3-453 0,-5 0-851 0</inkml:trace>
  <inkml:trace contextRef="#ctx0" brushRef="#br0" timeOffset="-194513.92">20054 10125 375 0,'-7'-5'338'0,"7"5"-20"0,-3-3-48 16,3 3-16-16,-4-5-31 0,4 5-52 0,0 0-32 16,-3-3-44-16,3 3-16 0,0 0-1 0,0 0 54 0,10 3-26 15,-1 3 22-15,3 1-30 0,5 4 49 16,0 2-12-16,8 2-7 0,-1 3 1 0,3 0 1 16,1 4-11-16,3 2 2 0,2 0-10 0,-1 3-23 0,-1-3-13 15,0 3-16-15,0-1-10 0,-3-2-7 0,-2-2-9 16,-4 1-5-16,3-2-6 0,-5 0-4 15,0-1-2-15,-2-1-28 0,-4-2-68 0,0-3-22 16,-2 1-29-16,-4-2-32 0,1-2-14 0,-4-1-20 0,-1-1-30 16,-1-1-36-16,-3-2-56 0,-1-2-60 0,-2 0-320 15,3-4-205-15</inkml:trace>
  <inkml:trace contextRef="#ctx0" brushRef="#br0" timeOffset="-194291.14">20474 10622 360 0,'-6'2'329'0,"1"3"-43"0,0-1-17 0,1 0-36 15,3 2 24-15,-1-1-16 0,2 1-1 0,3 1 27 16,1-3-9-16,2 3 8 0,5 0 2 0,5-1 5 16,1-1-24-16,2-1-4 0,1 0-29 0,4-1-20 15,0-2-17-15,0-1-28 0,-3 0-6 0,3 0-13 16,-3-3-4-16,-1 2-9 0,-2-3 7 0,-1 0-34 16,1-1 1-16,-2-3-28 0,-3 0 14 0,-1-2-33 15,-2-1 18-15,0-2-37 0,-3-1 16 0,-1-1-29 16,-2 0 14-16,-3 0-32 0,1 2-4 0,-1-1-38 15,-1 1-8-15,0 2-37 0,-1 1-50 0,1 1-80 16,0 1-106-16,-2 3-20 0,2 5-7 0,-1-5-47 16,1 5-84-16,-3 5-79 0,2 0-359 0,1 3-494 15</inkml:trace>
  <inkml:trace contextRef="#ctx0" brushRef="#br0" timeOffset="-193716.02">21006 10932 130 0,'3'-8'460'15,"-3"8"-58"-15,0-6-113 0,0 6-34 0,-1-8-44 16,1 8-30-16,-2-6-52 0,2 6-15 0,-7-4-35 15,7 4 3-15,-8 0-39 0,8 0 7 0,-10 2-27 16,4 0 11-16,-1 2-15 0,2 1 10 0,0-2-12 16,0 4 2-16,-1 0-4 0,3 0-2 0,2 1-1 15,0 1 20-15,2 1 0 0,0 0-4 0,4 2 9 16,0 1 10-16,4 0-4 0,-1 1-9 0,6 1 3 16,0-1 5-16,0 2-11 0,0-3 1 0,2 1-6 15,-2-1-5-15,-1-2-7 0,-1 1 2 0,-2-3-6 16,-1 0 16-16,-1-2-1 0,-1 0 13 0,-1-2 39 15,-2 2 37-15,-3-3 8 0,-1 2 4 0,-1-2 12 16,-3 1 2-16,-2-2-11 0,-4 0-20 0,-1 0-13 16,-2-1-8-16,-1 1-4 0,0-2-11 0,-3 0-15 15,0 1-12-15,-2-1-5 0,3-1-11 0,-1 0 2 16,2 0-7-16,-1 0-35 0,5 0-24 0,0 0-23 16,1 0-34-16,0-1-116 0,3-2-87 0,3-1-46 15,1-1-33-15,4-1-41 0,2-2-56 0,1-5-296 16,5 0-282-16</inkml:trace>
  <inkml:trace contextRef="#ctx0" brushRef="#br0" timeOffset="-193573">21061 11023 189 0,'10'-6'459'16,"0"1"-119"-16,-2 2-64 0,-2-1 17 0,2 1 29 15,1 3-31-15,-9 0-29 0,14 2-48 0,-7 2 16 16,0 0-47-16,0 2-31 0,0 2-28 0,-1 1-26 0,-1 0-18 16,1 2-7-16,0 3-19 0,-1-2-17 0,1 2-80 15,-2 0-69-15,0-1-27 0,1 0-44 0,-1-2-44 16,-1 1-79-16,-2-2-36 0,2 1-51 15,-2-4-213-15,-1 0-119 0</inkml:trace>
  <inkml:trace contextRef="#ctx0" brushRef="#br0" timeOffset="-193435">21133 10945 9 0,'-3'-12'526'15,"-1"2"-97"-15,1 0-99 0,0-1-65 0,-1 3-60 16,1 1-33-16,1 0-49 0,0 0-19 0,-1 2-112 15,0 0-16-15,3 5-45 0,-4-6-68 0,4 6-68 16,0 0-74-16,0 0-175 0,-1-3 68 0</inkml:trace>
  <inkml:trace contextRef="#ctx0" brushRef="#br0" timeOffset="-192564.33">21320 10892 227 0,'6'-3'427'0,"-6"3"-80"0,11-3-22 0,-8 0-50 0,-3 3-34 0,7-7-30 16,-7 7-38-16,6-6-42 0,-6 6-31 0,1-7-22 16,-1 7-21-16,-3-4-8 0,3 4-13 0,-4-3-7 15,4 3-5-15,0 0-8 0,-10 0-6 0,10 0-1 16,-10 4-5-16,10-4 3 0,-7 5-4 0,3-2 1 16,1 2-5-16,1-2 3 0,0 4-3 0,-1-1 2 15,3 1-6-15,0 0 9 0,2 1-7 0,-1 0 3 16,3 1-1-16,2 1-2 0,0-1 0 0,2 2 6 15,3-1 5-15,-1 0 1 0,1 0-2 0,2 1-3 0,-3-1 6 16,1-1-11-16,-1 1-2 0,0-2-8 0,-3 0 16 16,0 1-1-16,-1 0 42 0,-2-2 4 15,-1 0 19-15,-2 0 13 0,-2 0 13 0,-1-2 18 16,-2 1 18-16,-3 0 15 0,1-2-10 0,-1-1 2 0,-1 2-11 16,-2-3-7-16,0-1-12 0,0-1-17 0,-1 0-14 15,1 0-17-15,0-1-9 0,-1-1-11 16,3 0-7-16,-1 1-18 0,1-1-19 0,1 0-35 0,1-2-52 15,0 2-73-15,5-2-40 0,1 4-15 0,0-9-20 16,4 1-30-16,2 0-2 0,2 0-19 0,2-3 3 16,0 1 34-16,4 1 38 0,0-4 34 0,3 0 39 15,0 1 49-15,-1-1 57 0,0 2 21 0,1-2 56 16,0 2 67-16,-1 0 48 0,-2 2 1 0,-3 0 14 16,0 3-15-16,-2 1-48 0,-1 0-15 0,1 0 1 15,-1 3 27-15,-1 1 0 0,-7 1 36 0,17 2-33 16,-10 1 15-16,0 2-11 0,0 1-13 0,0 2-18 15,-1 0 2-15,-2 1-12 0,2 1 4 0,-2 0-9 16,0-1-15-16,-1 2-9 0,1-1-10 16,-1-2-5-16,-1-1-7 0,0 0 0 0,0 0 16 0,-1-2 33 15,1-1 44-15,-2-4 54 0,2 8 15 0,-2-8-44 16,0 0-30-16,0 0-26 0,0 0-30 0,0 0-20 16,-1-6-16-16,1 1-49 0,1-1-13 0,1-2 1 15,1-2-27-15,-1 3 12 0,3-2 10 0,-1 0 0 16,0 1-2-16,3 0 5 0,-1 3-6 0,-1 0-17 15,1 2 17-15,1 0-6 0,2 1 11 0,-9 2-4 16,12 0 20-16,-5 2-12 0,0 0 14 0,0 1-4 16,0 0 15-16,0 0-12 0,-2 0 13 0,0 1-8 15,1-3 10-15,-2 2-10 0,-4-3 14 16,7 5-8-16,-7-5 23 0,7 2-13 0,-7-2 19 0,0 0-20 0,13-2 13 16,-13 2-15-16,10-5 7 0,-5 1-9 15,1-2 13-15,1-1-15 0,0-1 13 0,0 0-19 16,0 0 7-16,0-2-18 0,2 4 18 0,-2-3-6 15,-2 3 26-15,1 0-18 0,-2 1 7 0,0 1-18 16,1-1 3-16,-5 5 10 0,8-4 23 0,-8 4 1 16,0 0 13-16,14 2-3 0,-11 1-4 0,4 3-6 15,-3-2 3-15,-1 0-15 0,3 3 10 0,-2 1-14 16,0 1 10-16,-1-1-5 0,3 1 1 0,-4 0-9 0,1-2-10 16,0 1-60-16,1 0-44 0,-2-2-39 15,-1 0-25-15,2 0-23 0,-2-1 3 0,2-2 1 16,-3-3-15-16,4 6-26 0,-4-6-20 0,0 0-7 15,10 0-46-15,-7-2-40 0,3-4-66 0,-1-1-280 0,1-3-195 16</inkml:trace>
  <inkml:trace contextRef="#ctx0" brushRef="#br0" timeOffset="-192312.34">22070 10873 364 0,'4'-6'460'0,"0"-1"-24"0,-1 2-60 0,0 2-71 16,-3 3-65-16,4-8-54 0,-4 8-37 0,0 0 22 16,0 0 1-16,0 0-41 0,4 4 0 0,-4-4-12 15,0 9 2-15,0-4-24 0,0 1 22 0,2 0-10 16,-1 3-8-16,2-3 1 0,0 2 0 0,0-1-14 15,1 0-15-15,0 0-2 0,2-1 4 0,-1 0-2 16,2-1-5-16,0-2 2 0,0 0-21 0,2-1 4 16,-9-2-22-16,15 2 7 0,-8-4-17 0,-1 0 12 15,2-2-19-15,0-1 11 0,-3 0-18 0,1-1 11 16,-2-1-17-16,-1 0 16 0,-2 0-20 0,-1-1 6 16,0 0-14-16,-3 2 12 0,-1-2-16 0,-1 3 11 15,-2-1-6-15,-2 2 12 0,-2 0-13 0,2 1-30 16,-2 1-46-16,1 2-34 0,0 0-51 0,-1 1-44 0,-2 1-31 15,2 1-64-15,1 1-12 0,3 0-30 16,0-1-41-16,3 1-398 0,4-4-318 0</inkml:trace>
  <inkml:trace contextRef="#ctx0" brushRef="#br0" timeOffset="-192151.33">22237 10841 58 0,'10'-2'637'0,"-3"1"-125"0,0-1-117 15,-7 2-3-15,14 0 10 0,-14 0-58 0,13 3-33 16,-4 0-36-16,-2 1-43 0,-2 1-32 0,4 1-42 15,-2 2-24-15,-2 0-29 0,2 2-12 0,0-1-23 16,-2 0-38-16,0 1-80 0,-2 1-73 0,3-2-72 16,-2 1-43-16,-3-2-60 0,2-1-59 0,-1 1-63 15,-2-3-428-15,0-5-390 0</inkml:trace>
  <inkml:trace contextRef="#ctx0" brushRef="#br0" timeOffset="-192011.33">22282 10784 604 0,'-4'-10'537'0,"1"-1"-78"0,-1 3-58 16,1-2-72-16,-1 1-71 0,1 2-47 0,0 0-37 16,2 2-38-16,-2 0-38 0,2-1-90 0,-2 2-91 15,3 4-59-15,-1-6-38 0,1 6-62 0,1-5-88 16,-1 5-381-16,4-5-215 0</inkml:trace>
  <inkml:trace contextRef="#ctx0" brushRef="#br0" timeOffset="-191727.28">22415 10643 490 0,'8'2'488'0,"1"1"-57"16,1 0-24-16,-1 3-34 0,3 0-35 0,-1 2-13 16,0 1-29-16,-1 1-45 0,1 1-35 0,-2 0-39 15,-1 0-13-15,-1 2-32 0,0-2-14 0,-4-1-31 0,0 2 0 16,0-4-29-16,-3 3 6 0,-2-2-20 0,0-1 6 16,-3 2-17-16,1-3 10 0,-1-1-17 15,-4-1-7-15,2 0-24 0,1-4 9 0,-1 1-14 0,7-2 6 16,-14-3-15-16,7 0 7 0,3 0-7 0,-2-1 7 15,5 0-4-15,-2-1 7 0,3 5-6 0,2-9 1 16,-1 3-1-16,2 3 2 0,2-1-3 0,1 1 7 16,1 1 3-16,3 0 2 0,-2 2 1 0,4 0-4 15,0 3-2-15,1 0-20 0,0 1-21 0,1 0-30 16,1 3-50-16,-1-1-20 0,-1 2-73 0,-2-1-23 16,1 2-52-16,-3-1-67 0,0 0-66 0,-3 2-361 15,-1-4-317-15</inkml:trace>
  <inkml:trace contextRef="#ctx0" brushRef="#br0" timeOffset="-191312.16">21575 11417 467 0,'0'0'509'0,"0"8"-64"0,0-2-57 15,0 1 13-15,2 1-80 0,-2 2-11 0,1 1-30 16,1 1-5-16,-1 2-26 0,2 0-42 0,0 3-33 16,1-1-31-16,0 1-25 0,0 1-26 0,1-1-10 15,0 1-6-15,-1-2-9 0,2 3-15 0,-2-3-44 0,2 0-21 16,-2 0-69-16,0 0-84 0,1-2-30 0,-3-1-89 15,1-2 23-15,-1 1-62 0,-1 0-35 16,-1-4-59-16,0-1-391 0,-3-1-340 0</inkml:trace>
  <inkml:trace contextRef="#ctx0" brushRef="#br0" timeOffset="-190797.87">21464 11812 585 0,'-6'-6'407'16,"4"3"-64"-16,2 3-116 0,-5-5 37 0,5 5-66 15,0 0-4-15,0 0 0 0,0 0 45 16,2 5 0-16,2-1 18 0,6-1-28 0,1 3-13 0,3-4-13 16,3 1 9-16,0 1-10 0,4-3-12 0,0 0-16 15,2-1-3-15,-1-2 0 0,2-1-7 0,2-2-27 16,-1-2-15-16,-2 0 3 0,-1-1-10 0,-1-3-10 16,-2-2-15-16,2-3-3 0,-3-1-20 0,-4 1-21 15,-1-2 4-15,-3 1-13 0,-2-1-43 0,-1 2 11 16,-3 2-35-16,-1 1-22 0,1 2-33 0,-1 0-48 15,-3 1-77-15,2 4-87 0,-2 6-26 0,-2-7-22 16,2 7-34-16,0 0-58 0,-10 7-45 0,6-1-73 16,1 5-305-16,-4 3-410 0</inkml:trace>
  <inkml:trace contextRef="#ctx0" brushRef="#br0" timeOffset="-190132.24">21467 12107 466 0,'0'0'362'0,"0"0"-62"0,-4-3-58 0,4 3 24 15,0 6-38-15,1-1 36 0,2 3-47 0,0 4 4 16,1 3-15-16,0 2 21 0,3 4-38 0,-3-1-32 16,2 4 37-16,0-3-15 0,-1 3-24 0,0 0-5 15,-1-3-9-15,1 1-18 0,-2-3-6 0,0-2-10 16,0 1-11-16,0-2-20 0,-2-3-11 0,2-2-11 15,-2-1 0-15,1-1 12 0,-1-2 16 0,1 1 12 16,0-2 28-16,-2 0-11 0,0-6-21 0,5 7-21 16,-5-7-36-16,0 0 11 0,12-2-38 0,-5 0-10 15,2-3-39-15,1-2-4 0,1-1-31 0,0-2-38 16,5-1 19-16,-2-3 11 0,1-1-1 0,-1 0 7 16,0 0-8-16,-1-1 17 0,0 1 15 0,-3 3 13 0,-2 0 10 15,2 0 25-15,-3 2 19 0,0 2 15 0,-3 1 15 16,2 1-2-16,-2-2-8 0,0 4-10 15,-1-1-12-15,-3 5 4 0,4-4-9 0,-4 4-2 0,0 0-6 16,0 6 4-16,0-6-5 0,0 9-3 0,0-2 11 16,0-2-5-16,0 3-2 0,2-1 6 0,1 1 3 15,-1-1 24-15,1 1 11 0,4 0 10 0,-1-2 0 16,1 0 9-16,1 1-7 0,-2-4 6 0,1 1 1 16,3-1-2-16,-2-2 20 0,-8-1 5 0,16 0-39 15,-8-2 25-15,-1-2-30 0,0 0 16 0,-1-2-30 16,1-2 10-16,-3-2-43 0,-1 1 23 0,-1-2-21 15,-2 1 27-15,-2-2-35 0,-1 0 4 16,-2 0-23-16,-2 1 8 0,-2 1-35 0,1 3-19 0,-1 0-56 16,-2 0-51-16,0 1-28 0,-2 4-72 0,3-1-8 15,-1 2-48-15,1 1 21 0,0 1-43 0,0 2-11 16,-1-1-48-16,4 2-378 0,1 0-330 0</inkml:trace>
  <inkml:trace contextRef="#ctx0" brushRef="#br0" timeOffset="-189364.24">21964 12113 138 0,'6'-7'507'0,"-1"1"-42"15,1 3-86-15,-2-2-101 0,-1 2-2 0,1-1-99 16,-4 4-2-16,6-4-80 0,-6 4 16 16,4-5-55-16,-4 5 15 0,4-3-45 0,-4 3 24 0,0 0-44 15,7-4 35-15,-7 4-44 0,0 0 27 0,0 0-33 16,6-1 39-16,-6 1-43 0,0 0 35 0,7 3 26 15,-7-3 18-15,3 5-27 0,-3-5 26 0,3 9-14 16,-2-2 60-16,2 1-27 0,-2 1 5 0,2 1 14 16,1 2 4-16,-1 0-25 0,0 0-14 0,3 3-4 15,-1-2-12-15,0 1-12 0,0 0-4 0,-1-2-7 16,1 1-9-16,-1-2-2 0,0 0 0 0,-1-1-3 16,0-2 3-16,-1 0-5 0,1-2 2 0,0 0 5 15,-1 0 8-15,0-1 24 0,-2-5 24 0,3 7-10 16,-3-7-19-16,0 0-8 0,0 0-4 0,0 0-9 15,0 0-7-15,0 0-1 0,6-5-1 0,-6 5-12 16,1-5 4-16,-1 5 3 0,0-9-7 0,0 9-3 16,0-9-12-16,0 3-44 0,0 0-13 0,0 0 10 15,-1 0-23-15,-1-2-22 0,0 1-21 0,-1 0 42 0,1 0-13 16,-2-1 16-16,1 1-29 0,-1-1 41 0,-3 2-8 16,4-1 37-16,-2 4-21 0,-1-3 29 15,-1 1-20-15,1 3 26 0,-2 1-23 0,-1-1 34 16,2 4-27-16,0-1 38 0,-1 2-37 0,1 2 12 0,0 0 1 15,1 0 6-15,0 1 3 0,2 0 0 16,3 1 5-16,-2 1-2 0,3-2 33 0,1 1-2 0,2 1-6 16,0-2 3-16,1 0 23 0,3 1-30 0,2-2 4 15,-1 1-6-15,4 1 2 0,-3-1-3 0,4 2 13 16,0 1 39-16,1-1-7 0,-3 0 6 0,3 4-11 16,0-1 19-16,-4-1-13 0,1 2 1 0,-1-1-3 15,-1 2-9-15,-4-3 0 0,1 0-2 0,-3 0 1 16,-2 0 2-16,1 0 6 0,-2-3 2 0,-2 2-1 15,-1-2 1-15,-1 0 8 0,0-1-3 0,-2-1-1 16,-1 0-5-16,0-2-9 0,0-2-7 0,7-1-1 16,-15 2-62-16,6-4 3 0,1-1-13 0,-1 1-40 15,2-3-70-15,2 1-5 0,-1-2-19 0,2-2-29 16,0 0 17-16,2-1-37 0,2-1-23 0,2-3-8 16,0-1-20-16,4-3 1 0,1-2-9 0,4 0 82 15,2-4 42-15,0 0 59 0,1 3 66 0,-3 2 52 16,3 0 70-16,-3 4 43 0,-1 1 76 0,0 1-31 15,-3 3 24-15,0 0-74 0,0 3-4 0,-1 1-42 0,-2 1 105 16,3 1-45-16,-7 3 5 0,11 2 3 16,-5-1 7-16,1 4-46 0,-3 1-16 0,3 1-20 15,0 2-6-15,-1 3-12 0,1-3-12 0,-1 4-3 0,-1-2-51 16,1 0-45-16,-2 1-100 0,0-1-71 16,-1-2-7-16,0 1-38 0,-3-1-99 0,0-2-401 0,0-1-290 15</inkml:trace>
  <inkml:trace contextRef="#ctx0" brushRef="#br0" timeOffset="-189222.24">22156 12070 326 0,'-6'-10'520'16,"2"1"-54"-16,-2 0-136 0,3 2-31 0,-1 0-90 16,0 1-19-16,1 1-82 0,0-1-48 0,-1 3-93 15,4 3-16-15,-1-6-106 0,1 6-119 0,0 0-354 16,5-2-140-16</inkml:trace>
  <inkml:trace contextRef="#ctx0" brushRef="#br0" timeOffset="-189010.24">22387 12025 549 0,'0'0'461'0,"7"4"-30"0,-7-4-54 16,1 8 25-16,-1-3-48 0,-1 0-35 0,-1 3-76 0,1-1-35 15,-2 1-36-15,2 0 0 0,-1 2-29 0,2-1-16 16,0 1-28-16,0 1-9 0,3 0-11 0,0 0-21 15,1 2-8-15,2-2-6 0,-1 1-8 16,4 0-22-16,-1-3-24 0,2 2-72 0,-1-4-52 0,-1 0-65 16,3 0-31-16,-2-3-21 0,-1-1-34 0,-1 0-67 15,0-3-62-15,-7 0-369 0,14 0-304 0</inkml:trace>
  <inkml:trace contextRef="#ctx0" brushRef="#br0" timeOffset="-188482.3">22564 11817 54 0,'0'0'659'0,"0"0"-227"16,0 0-51-16,0 0-33 0,2 6-1 0,-1 0-34 15,0 1-44-15,2 2-52 0,1 2-1 0,1 0-41 16,0 4-28-16,2 1-35 0,3 2-9 0,0 2-25 16,1-1-5-16,2 3-21 0,0 1-2 0,-1-4-80 15,-2 0-43-15,0-1-77 0,1 0-35 0,-1 0-31 16,-3-4-40-16,-1-1-4 0,-2-1-5 0,-1-2-22 16,-2 0-56-16,-2-3 46 0,-2-1-224 0</inkml:trace>
  <inkml:trace contextRef="#ctx0" brushRef="#br0" timeOffset="-188296.31">22675 12181 655 0,'-9'-3'59'0,"0"0"63"0,-1 0 50 0,0-2-16 15,-1-2 1-15,3 0 36 0,1 0-41 0,1-2-4 16,0 1-54-16,5 0 8 0,1 0-55 0,3-3 25 16,2 1-34-16,4-1 34 0,2 0-14 0,5-2 22 15,-1 2-23-15,2 2 36 0,-3 0-30 0,2 1 37 0,-2 2-37 16,0 1 56-16,-3 0-20 0,3 2 47 0,-3 2-31 16,1 1 45-16,-1 1-32 0,-1 1-4 0,0 2-22 15,-2 0-9-15,2 2-26 0,-2 1-7 0,-2 1-14 16,1 1-1-16,-3 1-106 0,2-1-7 0,-3 1-89 15,0 1 8-15,-1-2-60 0,0-1-39 16,-1 2-56-16,-1-2-59 0,0-1-29 0,0-1-273 0,0-6-175 16</inkml:trace>
  <inkml:trace contextRef="#ctx0" brushRef="#br0" timeOffset="-188144.3">22826 11911 456 0,'-1'-9'410'0,"-1"3"-29"16,2 1-123-16,-1 0-29 0,1 5-67 0,-3-8-6 0,3 8-94 16,0-8-90-16,0 8-90 0,-1-5-42 0,1 5-32 15,0 0-73-15,0 0-162 0,0 0 104 16</inkml:trace>
  <inkml:trace contextRef="#ctx0" brushRef="#br0" timeOffset="-187865.31">23001 11870 338 0,'3'-5'388'0,"-3"5"-49"0,5-7-60 0,-5 7-20 16,3-7-22-16,-3 7-32 0,3-6 0 0,-3 6-86 16,1-5-20-16,-1 5-31 0,0 0 14 0,0 0-46 15,-7 3 3-15,2 0-20 0,0 4 33 0,0-1-44 16,-1 4 52-16,2-1-18 0,0 1 20 0,1 0-40 15,0 1 28-15,0-2-37 0,3 1 26 0,0 0-1 16,0-1-37-16,2 0 31 0,-1 0-32 0,0-2 31 16,2 3-32-16,0-3 30 0,3 0-26 0,-1-2 27 15,1 1-31-15,0-1 6 0,1-2-76 0,1 1-22 16,1-3-56-16,0 1-20 0,1-2-60 0,0 0-65 16,0 0-83-16,0-2-200 0,1-1-90 0</inkml:trace>
  <inkml:trace contextRef="#ctx0" brushRef="#br0" timeOffset="-185931.2">20196 10138 67 0,'-7'-5'270'0,"7"5"-42"0,-7-5-39 0,7 5-32 15,-10-5-12-15,10 5 6 0,-8-4-1 16,8 4 4-16,-10-4-12 0,10 4-25 0,-7-3-11 0,7 3-5 16,-8-4 5-16,8 4-10 0,-7-2-11 0,7 2-8 15,-5-2-14-15,5 2-20 0,0 0-8 0,-7-3-5 16,7 3-8-16,0 0-12 0,0 0-4 0,0 0 25 15,0 0-1-15,0 0 14 0,0 0 5 0,3 5-7 16,-3-5-1-16,14 2 18 0,-1 0 4 0,1 0-19 16,3 1 8-16,4 0 3 0,4-1 10 0,2 1-21 15,10 0 12-15,2 1-13 0,6 0 16 0,9 1-10 16,4 0 12-16,2 0-21 0,2-1 11 0,0 0-2 16,4 2 7-16,2-3-12 0,-2 2 15 0,3-3-7 15,0 2 5-15,-1-1-11 0,-1 1 7 0,-2-1-5 16,-1 0-7-16,-3-1-9 0,0-1 1 0,0 1-7 15,-2 1-4-15,-1-1-4 0,-1-1-2 0,-2 2-9 16,-8-1 0-16,-1 1-6 0,-1-1-1 0,3 0 1 0,-3 1-13 16,0-1-5-16,0 2 10 0,0-2-6 15,-1 2 5-15,1 0-5 0,0 1 6 0,-1-1-4 16,0 1 4-16,-1 1-12 0,8 0 2 0,-9 0-2 16,2 0 8-16,-2 0-2 0,0 1 10 0,-1-1-9 15,1 0 8-15,-1 1-5 0,2-1 7 0,-4-1-7 0,3 1-1 16,-2 0 5-16,-1-1-1 0,-1 0 2 0,0 0-4 15,-4-2 4-15,-6-1 3 0,0 1-9 16,-5-2 8-16,-2 1-1 0,0-1 4 0,-4 0 6 16,-3-1 23-16,0 1 24 0,-4-1 21 0,1 0-3 0,-1-1-11 15,-1 1-12-15,-1-2 35 0,-1 2-10 0,-7 0-14 16,11-3 11-16,-11 3 18 0,10-4-25 16,-7 0-11-16,-3 4-12 0,7-4 2 0,-7 4-19 15,4-8 5-15,-4 8-15 0,0-7 8 0,0 7-20 16,0-9 15-16,0 9-4 0,-4-9-10 0,3 3 4 0,-2 0-6 15,-1 0 3-15,-2 0-2 0,3-1 6 16,-1 0-5-16,-2 1-6 0,2-1 10 0,-3 1-3 16,4 0-1-16,-4-1 0 0,3 1 0 0,0-1-3 0,-2 1-1 15,2 1 5-15,0 0 2 0,-2-1-7 16,3 1 0-16,-1 2 2 0,3-2 3 0,-2 1-6 16,0 0 8-16,0 0-2 0,3 4-3 0,-4-7-3 0,4 7 7 15,-4-5-4-15,4 5-1 0,-4-5-8 16,4 5 6-16,-3-5-2 0,3 5-2 0,-3-5 2 0,3 5 0 15,-3-4-2-15,3 4 6 0,-4-4 0 16,4 4-7-16,0 0 10 0,-3-5-9 0,3 5 0 16,0 0-28-16,-3-4-30 0,3 4-17 0,0 0 12 0,0 0 12 15,0 0 14-15,-3 7 4 0,3-7 13 0,2 9 1 16,-1-4 2-16,-1 3 10 0,2 0-1 0,-2-1 5 16,1 2 4-16,-1-1 2 0,0 1 3 15,0 0 1-15,-1 1 7 0,-1-1-6 0,-1 2 4 16,1-1-28-16,-1 1-52 0,-1 0-45 0,-1-2-36 0,1 2-37 15,-3-1-40-15,1 1-81 0,-1 1-85 16,0-1-97-16,-3 0-300 0,3-2-320 0</inkml:trace>
  <inkml:trace contextRef="#ctx0" brushRef="#br0" timeOffset="-185047.21">23571 10336 150 0,'-4'-9'498'15,"3"3"-114"-15,-1-2-13 0,-1 5-79 16,3 3-68-16,-2-8-53 0,2 8-20 0,0 0-14 0,0 0 5 16,0 8-1-16,1-1 6 0,0 4 11 0,2 3 28 15,-1 2-17-15,-1 2-21 0,3 0-10 0,-1 3-3 16,0-2-13-16,0 0 1 0,-2 1-15 0,3-1 8 15,-1-1-23-15,-3-1-13 0,3-3-19 0,-2 0-10 16,-1-2-11-16,2-3 4 0,-1 1 32 0,-1-2 49 16,0-2 10-16,-1 0-29 0,-2-3-12 0,3-3-19 15,-7 4 8-15,7-4-22 0,-10-3 1 0,3-2-16 0,1-4-17 16,1-1-12-16,-1-6-34 0,0-2-16 0,2-5-18 16,3-2-12-16,-1-2 11 0,4 0-9 15,1 0-14-15,2-3 2 0,1 3 4 0,2 4 2 16,2 3-6-16,0 0 3 0,4 3 6 0,0 4 6 0,0 4 14 15,-1 2 0-15,4 3 14 0,-3 2-2 0,0 2 14 16,2 3 4-16,-1 2 8 0,3 1 8 0,-1 5 11 16,-1 2-2-16,-1 0 6 0,-2 2 33 0,-2 0-10 15,0 2 5-15,-1 1 14 0,-3-3 16 0,-1 0 1 16,-2 0 8-16,-4-1 11 0,0-1-6 0,-1 0 16 16,-2 0-33-16,-3-1 3 0,-1-2-25 0,0 0 12 15,-1-2-34-15,-1 1 0 0,-2-4-5 0,1 1-6 16,-1-1 1-16,-2 0-7 0,2-3-45 0,-2 0-43 15,2 1-34-15,1-2-50 0,0 2-42 0,2-3-61 16,0 2-14-16,8-2-60 0,-15 1-49 0,15-1-137 16,-7-3-488-16,7 3-618 0</inkml:trace>
  <inkml:trace contextRef="#ctx0" brushRef="#br0" timeOffset="-184868.22">23954 10330 9 0,'10'0'517'0,"0"0"-38"0,0 2-86 15,-2 1-7-15,2 2-48 0,-1 0 16 0,-1 2-83 16,1 2 7-16,-1-1-44 0,-1 4-39 0,2 0-40 16,-2 1-29-16,0 1-23 0,-2 0-17 0,2 1-18 15,-2-1-5-15,-1 0-15 0,0 0-41 0,-1-1-58 16,-2-1-53-16,2 0-59 0,-3-2-48 0,1 0-27 16,1-2-15-16,-5 0-43 0,3-3-65 0,-3-1-411 0,3-4-288 15</inkml:trace>
  <inkml:trace contextRef="#ctx0" brushRef="#br0" timeOffset="-184726.15">23998 10311 285 0,'7'-13'453'0,"4"2"-116"15,1 1-26-15,0 1-78 0,2 0 8 0,2 1-70 16,-1 0 3-16,2 3-73 0,-1 2 10 0,-2 0-59 0,1 0-24 16,-1 2-96-16,2 2-62 0,-2 0-98 15,-1 2-92-15,-1 1-227 0,-2 0-56 0</inkml:trace>
  <inkml:trace contextRef="#ctx0" brushRef="#br0" timeOffset="-184539.15">23874 10634 91 0,'-13'8'709'0,"2"-2"-126"16,1 0-12-16,2 1-50 0,1-4-63 0,7-3-82 15,-6 4-66-15,6-4-16 0,11 1-26 0,-1-2-21 0,6 0-60 16,2-1-25-16,6 0-52 0,3 0-13 15,2 0-59-15,0 1-67 0,0-2-79 0,-2 2-74 16,-3 1-82-16,-2 0-64 0,-2 0-66 0,-2 3-50 0,-2-1-76 16,-5 1-347-16,-2-1-418 0</inkml:trace>
  <inkml:trace contextRef="#ctx0" brushRef="#br0" timeOffset="-184339.16">23787 10921 275 0,'-14'6'625'16,"2"0"-121"-16,4-1-14 0,-2 0-36 0,3-3-53 15,7-2-43-15,-3 4 6 0,3-4-21 0,14 0-13 16,0-1-27-16,6-2-31 0,7 1-28 0,7-4-16 0,1 1-46 16,2 0-16-16,-1 0-40 0,-1-1-22 15,-1 3-16-15,-6-1-22 0,-2 0-18 0,-2 0-57 0,-3 2-44 16,-3-1-45-16,-4 1-32 0,0 0-34 0,-4-1-35 16,1 3-40-16,-2-2-55 0,-1 1-82 15,-8 1-33-15,10 0-89 0,-10 0-39 0,0 0-393 0,0 0-504 16</inkml:trace>
  <inkml:trace contextRef="#ctx0" brushRef="#br0" timeOffset="-172051.9">22067 6693 303 0,'-10'3'329'0,"10"-3"-83"0,-11 3 18 0,4-2-53 15,0 0-33-15,-2-1-7 0,1 1-17 0,8-1 3 16,-16 2-1-16,16-2-7 0,-14 0-33 0,6-2-23 16,8 2-23-16,-16-1-2 0,16 1-10 0,-14 0-12 15,14 0-15-15,-14-2-4 0,14 2-5 0,-14-1-31 16,14 1-32-16,-13-2-37 0,13 2-45 0,-11-1-49 15,11 1-6-15,-10 0-92 0,10 0-21 0,-11 1-236 16,11-1-32-16</inkml:trace>
  <inkml:trace contextRef="#ctx0" brushRef="#br0" timeOffset="-171732.9">21737 6759 366 0,'3'-5'278'0,"-1"0"-2"0,0 1-93 15,-2 4-36-15,3-6-36 0,-3 6-22 0,0 0-19 16,-3-4-11-16,3 4-13 0,0 0-11 0,-8 2-7 16,2 1-10-16,-1 2-33 0,-1 2-44 0,-1 0-61 15,-2 3-96-15,-2 2-196 0,-1 1 129 0</inkml:trace>
  <inkml:trace contextRef="#ctx0" brushRef="#br0" timeOffset="-169817.24">19654 11478 87 0,'0'6'511'0,"0"-1"-110"0,0 3-36 15,0-1-39-15,-1 2-25 0,2 2-20 0,-1 0-44 16,0 2-39-16,3 3-24 0,-2 1-19 0,2 1 9 15,0 6-26-15,0-1-15 0,1 2-8 0,0 0-20 16,-1 1-6-16,4 3-14 0,-1 1-14 0,-1-1-12 16,0 1-8-16,0 1-19 0,-1-1 10 0,2-1-8 15,-2 3-8-15,1-5 2 0,-3-1-6 16,1 5-16-16,0-3 23 0,-2 0-16 0,1 0 35 0,-1 0-25 16,-1 2 27-16,0-3-23 0,2 1 22 0,-2 0-31 15,0-1 36-15,-2-2-13 0,2 3-9 0,0-3-1 16,-1-4-2-16,1 1-19 0,0-1 15 0,-2 0-2 0,4-1-5 15,-2-1-3-15,0 0-31 0,1-1 40 16,-1-1-48-16,2 1 47 0,-1-2-32 0,2-1 27 16,0 0-24-16,-1 0 24 0,3 0-27 0,-1-1 28 0,0-1-41 15,2 0 30-15,1-1-38 0,1 1 34 0,1-2-24 16,1-1 27-16,1 1-25 0,2-3 22 0,1 1-19 16,1-1 3-16,5 0 2 0,0 0 6 0,2-2-8 15,-1 0 10-15,5-2-2 0,0 1-24 0,1-2 32 16,3-1-2-16,1 1 1 0,5 0 3 0,2-3 24 15,-1 0-28-15,2 0 21 0,1-2-24 0,2 1 5 16,0-2-5-16,3 1 6 0,-1-2-6 0,11 0 7 0,-3-1 2 16,3 0 5-16,0 0-3 0,-1-1 22 15,-1-1-22-15,3 1 22 0,-1 0-30 0,2 0 3 16,0-1-4-16,0 1 2 0,-1-1 10 0,3 3-2 0,-1-4 10 16,0 1-15-16,-2 1 27 0,2-2-31 15,-2 3 27-15,1-1-27 0,0-1 23 0,-2 1-23 0,2-1 24 16,-3 2-20-16,1 0 21 0,0-2-33 0,-1 3 41 15,-2 0-26-15,-7-2 28 0,7 1-25 0,-7 2 31 16,0-2-35-16,0 2 32 0,-1-2-36 0,1 2 25 16,2-2-24-16,-2 2 29 0,0-2-39 0,0 2 32 15,-2 1-25-15,1-1 23 0,-2 1-24 0,1-1 21 16,-1 2-25-16,-3-2 26 0,1 1-27 0,-1-1 23 0,-1 1-24 16,0-1 1-16,0 0 0 0,-2 2-3 15,0 0 3-15,-5 0-2 0,0-1 1 0,0 0 1 16,-3-2-15-16,2 1 8 0,-2 1-1 0,0-2 9 0,-1 0 2 15,-2 1 5-15,1-1 0 0,-2 1 0 0,-3-1 6 16,-3 0-4-16,2-1 14 0,-2 1 9 0,-2 0-2 16,-1 0 2-16,1-1-2 0,-4 0-2 15,1 0-8-15,-2 0 8 0,-1-1-6 0,1 0 0 0,-2-2-3 16,-1 1 5-16,1-1-7 0,-2-3-9 0,1 2 15 16,-1-5-16-16,0 1 12 0,0-3 2 0,-1 1-4 15,0-2 1-15,1-1-6 0,-2-2 8 0,2-1-1 16,0 0 17-16,-1 0-4 0,0 1-3 0,1-1-8 15,0 1 10-15,0-1-10 0,-2 1 24 0,4-1-32 16,-4 1-3-16,4-1 5 0,-2 2 1 0,0-1-1 16,0 0 4-16,0-1-10 0,2 1 5 0,-2-1 4 15,1-1-2-15,-1 1-4 0,0-3-9 0,2 2 11 0,-1-6-8 16,-1 0 11-16,-1-2-4 0,-1 2 0 16,0-2 0-16,-1 3-1 0,-1 1 2 0,-1 1 7 15,0-1 19-15,-1 2 29 0,-1 2-16 0,0 0 33 0,-1 1-31 16,-1 0 3-16,2 2-13 0,-1 0-2 15,-2 1-7-15,2 1-3 0,-1 3-4 0,0 0 0 0,0 1-4 16,-1-1-6-16,-1 3 2 0,1-2 16 0,0 4 12 16,1-2-6-16,-3 0-10 0,3 1 3 0,-3 1-11 15,1-1 13-15,1 2-10 0,-1-2-2 0,0 4-1 16,1-2-5-16,0 1-3 0,-1 1 2 0,1 0-2 16,0 1-10-16,-1-1-27 0,3 1-18 0,-2 0-17 0,0 2-26 15,0-1-25-15,0 0-27 0,3 4-32 16,-5-9-24-16,5 9-11 0,-9-4 2 0,9 4-25 15,-7-3-14-15,7 3-37 0,-11-2-35 0,11 2-48 0,-10 0-342 16,10 0-218-16</inkml:trace>
  <inkml:trace contextRef="#ctx0" brushRef="#br0" timeOffset="-164968.17">17822 6296 35 0,'0'0'129'0,"2"6"-25"0,-2-6-21 15,6 6-65-15,-2-3-143 0,2 0 41 0</inkml:trace>
  <inkml:trace contextRef="#ctx0" brushRef="#br0" timeOffset="-164002.58">19498 7540 276 0,'-16'8'291'0,"2"0"-108"0,3-1-8 0,1-1-72 0,0 1 19 16,3 0-59-16,2-1 21 0,0 2-59 0,1-1 26 16,4 0-75-16,0 0 5 0,1 0-107 0,4 2-88 15,-1-1-96-15,2 2 231 0</inkml:trace>
  <inkml:trace contextRef="#ctx0" brushRef="#br0" timeOffset="-162983.58">19929 9461 30 0,'0'0'571'0,"-7"-2"-108"16,7 2-79-16,-9-1-60 0,9 1-31 15,-11-1-20-15,11 1-49 0,0 0-30 0,-10-1-24 16,10 1-18-16,0 0-14 0,-8 0-13 0,8 0-9 16,0 0-3-16,0 0 11 0,8-3 1 0,1 0-22 0,3 0-11 15,7-2 4-15,3-1-17 0,9-3-13 16,2 0-14-16,0-1-11 0,5-2-10 0,5-1-4 15,0 0-4-15,2-1-3 0,-2 0-6 0,0 0-1 16,1 0-3-16,-3-2-2 0,-6 3 3 0,-1 1-3 0,-2-1-11 16,-1 0 7-16,-3 0-3 0,-1-1 9 0,-3 2-8 15,-4 0 2-15,-2 1-5 0,-1 0 10 16,-4 1-9-16,-2 1 9 0,0-1-7 0,-4 2 1 0,0-1 0 16,0 1 1-16,-2-1-1 0,-1 2-1 0,-1 0-3 15,-1 0 0-15,1 2 1 0,-1-3 0 0,-1 4 0 16,0-1 0-16,2 1-1 0,-3 4-1 0,2-7 3 15,-2 7-4-15,1-7-2 0,-1 7-5 0,3-5 3 16,-3 5 2-16,1-4-2 0,-1 4-7 0,0 0 3 16,2-5 1-16,-2 5 2 0,0 0 4 0,0 0-1 15,5 2 1-15,-5-2 3 0,3 5-2 0,-3-5 1 16,4 6-1-16,-1-2 2 0,0 0-1 0,1-1 0 16,-1 1-7-16,1 1 11 0,-1-1-5 0,1 2 22 15,-1 0 21-15,0-1 5 0,0 2-13 0,-2-1-3 16,-1 1-4-16,2-1 2 0,-4 1-3 0,1 1 8 15,-2 0 9-15,-1-2-8 0,-2 3-3 0,-1-2-10 16,0 2-1-16,0-3-5 0,-3 3 2 0,2-1-7 16,-2-2-9-16,1 1-30 0,-2 1-44 0,3-4-37 15,-1 3-31-15,2-2-32 0,0-1-45 0,0 1-33 16,3-2-23-16,0-1 7 0,4-2-3 0,-5 6 13 16,5-6-57-16,0 0-10 0,0 0-368 0,6 1-198 15</inkml:trace>
  <inkml:trace contextRef="#ctx0" brushRef="#br0" timeOffset="-162775.57">20939 8950 568 0,'7'-11'583'16,"-2"4"-94"-16,0-2-96 0,-1 4-83 0,0 1-77 16,-4 4-18-16,7-5 23 0,-7 5-8 0,7 3 5 15,-1 2-30-15,-1 1-35 0,1 3-19 0,0 0-21 0,-1 0-23 16,2 4-22-16,0 1-23 0,-1-1-3 15,1 1-15-15,0 1-5 0,-1-2-68 0,-1 1-47 0,1-1-55 16,-2-2-63-16,-1 0-58 0,1-2-92 16,-1-2-37-16,-2 0-73 0,2-1-393 0,-3-6-390 15</inkml:trace>
  <inkml:trace contextRef="#ctx0" brushRef="#br0" timeOffset="-162484.58">21006 8840 85 0,'0'0'500'0,"0"0"-115"0,0 0 16 16,0 0-53-16,0 0-41 0,0 7-35 0,3-2-12 16,1 4-21-16,3-1-23 0,2 3-14 0,1 1-39 15,1 1-17-15,3 1-21 0,0 0-18 0,3 0-15 16,0 0-12-16,0-1-12 0,-2 0-9 0,2-2-15 16,-3 0-8-16,-2-3-6 0,-3-1-3 0,1 1 19 15,-3-3 69-15,0-1 53 0,-1-1-39 0,-6-3-16 16,10 2-32-16,-10-2-6 0,4-5-25 0,-4 5-12 15,0-10-9-15,-3 1 2 0,2-1 0 0,-3-1 3 16,-2-1 14-16,3-3 11 0,-4 1-8 0,2-2 21 16,-4 1-37-16,2-2 19 0,1 3-42 0,-1 0 30 15,0-1-39-15,0 3 29 0,0 0-70 16,3 2-4-16,-2 1-64 0,2-1-64 0,0 1-50 16,1 2-54-16,0-2-52 0,2 4-88 0,-1-2-53 0,4 0-23 15,-1 0-449-15,2 0-514 0</inkml:trace>
  <inkml:trace contextRef="#ctx0" brushRef="#br0" timeOffset="-162294.58">21291 8663 21 0,'15'0'545'0,"-8"2"-43"15,3-1-67-15,0 5-19 0,0-1-24 0,3 4-49 16,-1 0-28-16,5 4-1 0,-3 0-46 0,3 1-46 16,-1 0-41-16,-1 1-32 0,2 1-29 0,-1-2-18 15,-1 2-23-15,-1-2-18 0,0 1-11 0,-1-3-6 16,-2 0-52-16,-2-3-57 0,-1 1-43 0,-1-1-29 15,-3-2-26-15,-1-1-36 0,0-1-55 0,-3-5-15 16,0 6-77-16,0-6-17 0,0 0-85 0,-10-3-248 16,3-2-206-16</inkml:trace>
  <inkml:trace contextRef="#ctx0" brushRef="#br0" timeOffset="-162010.57">21465 8692 230 0,'-1'-6'471'15,"1"-1"-138"-15,0 7-55 0,0-5 1 16,0 5 5-16,0 0-5 0,9-1-41 0,-9 1-7 0,11 5-12 15,-4-1-11-15,3 3 19 0,0-1-26 0,2 3-30 16,2 0-1-16,0 0-13 0,3 1-12 0,0 1-3 16,0-2-25-16,-1 1-26 0,-2-2-19 0,-2-2 3 15,0 1 1-15,-1-1 7 0,-3-1 34 0,-1-1 35 16,0-1 36-16,-7-3-56 0,13 1-31 0,-13-1 7 16,10-5-39-16,-7-1 8 0,0-1-32 0,-2-2 12 15,-1-2-33-15,1-2 18 0,-1-2-34 0,-1 1 25 16,1-4-5-16,-3 1 14 0,0-2-24 0,1 2 23 15,-1 2-30-15,-1-2 18 0,1 4-27 0,0 0 18 16,0 2-19-16,0 0-18 0,-1 1-61 0,3 2-41 16,-1 0-71-16,-1 2-92 0,2 1-9 0,1 5-10 15,-6-3-31-15,6 3-42 0,-7 3-52 0,3 0-40 16,1 4-77-16,-1 0-309 0,0 3-398 0</inkml:trace>
  <inkml:trace contextRef="#ctx0" brushRef="#br0" timeOffset="-161667.57">21373 9153 539 0,'-17'3'491'0,"3"-1"-101"0,-2-2-26 0,1 3-57 0,-1-2-14 15,3 1-38-15,-1 0-20 0,3-1-21 16,1 1-20-16,0-1-28 0,3 1-2 0,7-2 31 16,-11 2 33-16,11-2-1 0,0 0-44 0,0 0-16 0,11 2-31 15,1-4-7-15,3 0-39 0,6 0 15 0,4-2-44 16,9-4 21-16,2 2-7 0,0-2-30 16,2 0 29-16,2-1-11 0,-1-1-38 0,-1 1 29 0,-1 1-47 15,-1-1 31-15,-3 0-37 0,-1 0 29 16,-2 0-34-16,-6 2-3 0,-2-1-39 0,-2 0-23 0,-5 2-45 15,1-1-40-15,-5 1-73 0,-1 0-75 0,-3 1-20 16,-1-1-80-16,-2 2-138 0,-4 4-534 16,1-9-691-16</inkml:trace>
  <inkml:trace contextRef="#ctx0" brushRef="#br0" timeOffset="-159469.38">21647 8229 24 0,'-3'-3'314'16,"3"3"-39"-16,-5-8-82 0,1 5 9 0,1 0-59 0,-3-2 2 15,6 5-51-15,-7-7 34 0,3 4-38 0,4 3 32 16,-9-6-53-16,2 3 12 0,2 1-38 16,-1-1 30-16,-1 2-25 0,-1 0 10 0,-1-1-31 15,2 1 20-15,-3 1-32 0,-1 0 21 0,-2 2-29 16,1 0 25-16,-4 0-32 0,1 1 23 0,-4 1-21 16,2 1 17-16,-2 0-21 0,-2 1 20 0,-1 1-30 0,1-1 26 15,0 2-27-15,1-1 28 0,1 2-26 16,-1 0 29-16,0-1-22 0,1 3 31 0,0-1-27 15,1-1 19-15,0 2-24 0,-1 1 25 0,2 0-26 16,-1 1 24-16,1 0-21 0,0 0 5 0,2 2 1 16,-1-1 5-16,1 0-4 0,1 2-1 0,-2-2 4 0,2 1 1 15,0 1 1-15,1-1-1 0,1 0-1 0,0 1 9 16,-2 0 8-16,3 0 6 0,0 1 0 16,-2-2-6-16,3 2-8 0,0-1 0 0,-1 0-3 15,1 2-3-15,2-1 1 0,-1 1-1 0,0 0 6 16,0 1-12-16,1-1 7 0,-1 0 19 0,2 1 4 0,-1-1 4 15,-1 1-3-15,4-2-4 0,-2-1-3 0,1 0-4 16,0 1 16-16,2-2-1 0,-2 1 1 0,2 0-8 16,1 0 0-16,1-4-4 0,0 2 10 15,1-1 8-15,1 1-8 0,1-1-29 0,2-1 27 16,1 2-8-16,0-1 17 0,3 1-30 0,2-1 24 16,-1-1-11-16,2 1-7 0,0-1-2 0,3 0-7 0,-2-1 2 15,2 1 4-15,2 1 22 0,-2-3-6 0,1-1-4 16,0 4-8-16,0-4-2 0,0 0-5 15,2 0-9-15,-1 0-2 0,-1 0 8 0,0-1-1 16,0-1-4-16,2 1-2 0,-2-1 1 0,2-1-2 16,-1 0-3-16,-1 1-13 0,2-2 17 0,-1 1-17 0,1-1 18 15,-1-2-17-15,-1 2 22 0,3-1-26 0,-1 0 25 16,-1-1 11-16,3 2 30 0,-5-3-22 0,4 1 8 16,-3-2-17-16,3 1 5 0,-3 0-10 0,3-1 20 15,0 0-12-15,0-1 7 0,0-1-14 0,2 0 9 16,1-1-1-16,-2 0 2 0,2 0 7 0,1-2-4 15,0 1-2-15,2-2-1 0,-1-1-9 16,1-1 1-16,-2 1 12 0,3-2 6 0,-3 0-1 0,2 0-1 16,-1-1-13-16,-1 0 2 0,0-1 0 0,1 2-4 15,-3-2 3-15,1 0 3 0,1 1 12 16,-4-1-7-16,3 0 7 0,-2-1 1 0,-1 0-3 0,1 1-4 16,-1-2-5-16,0-1-2 0,-1 0 0 0,-1-1-3 15,1-1-2-15,-2 1-1 0,0-1-2 0,-3-3-4 16,3 0-23-16,-3-1 24 0,2-6-23 0,-4 4 19 15,0-4-17-15,-3 0 21 0,0 1-2 0,-2-2-5 16,-3-1 4-16,1-2 2 0,-4-3 40 0,-2-1-20 16,-3 0-6-16,-1 0-3 0,-4 0-12 0,-5-5 5 15,-2 2-6-15,-2 0-2 0,-3 3-1 0,-2 3-1 16,-3-1-3-16,-2 3 0 0,-2 1-2 0,-2 3 1 16,-3 2-37-16,0 4-39 0,-4 0-63 0,-2 4-34 15,6 4-55-15,-3 4-75 0,0-1-60 0,-1 3-92 16,3 4-601-16,-2 0-670 0</inkml:trace>
  <inkml:trace contextRef="#ctx0" brushRef="#br0" timeOffset="-146035.31">19765 9359 78 0,'0'0'131'0,"6"2"-9"0,-6-2-11 16,0 0 3-16,11-1-7 0,-11 1-13 0,7-1-15 15,-7 1-15-15,7-2-7 0,-7 2-16 0,7-1 1 16,-7 1 17-16,6-2 5 0,-6 2 0 0,0 0-5 16,9-3-10-16,-9 3-6 0,0 0 7 0,5-2-2 0,-5 2-2 15,0 0 3-15,0 0-7 0,7-2-6 16,-7 2-5-16,0 0-3 0,0 0-8 0,0 0-6 16,0 0-5-16,6-2-4 0,-6 2-2 0,0 0 1 15,0 0-8-15,-4-4 3 0,4 4 2 0,-9-1-4 0,9 1 2 16,-13-4-23-16,5 1 30 0,0 0-25 0,-1 0 26 15,-2 0-20-15,-2 1 27 0,3-1-30 16,-2-1 25-16,0 1-25 0,1 2 26 0,0 0-27 16,-2 0 26-16,-1 0-23 0,1 2 24 0,-1 1-4 0,0-1-6 15,0 3-1-15,0 2-1 0,-1 0 15 0,2 2 30 16,0 1 1-16,1 2 18 0,0 1-3 0,1 3 11 16,1 2-16-16,0 1-5 0,3 1-15 15,0 0-6-15,0 3-26 0,3-1 20 0,-2 3-25 0,2 0 26 16,1 2-21-16,0 1 14 0,-1 4-20 0,1 0 16 15,2 1 0-15,-2 1-4 0,0 0 1 0,2-2-5 16,-2-2-3-16,3-2 6 0,-1 2 0 16,-1-1-3-16,2-1-1 0,0-1 1 0,-1 0-2 0,1-4 2 15,0-1 4-15,0 0 14 0,1-1-3 0,-1 0 15 16,0-3-21-16,2-1 15 0,-1-2-20 0,1 1 33 16,-1-3-20-16,2 0 16 0,-2 0-14 15,3-2 15-15,-1 0 3 0,1-1 14 0,2 0-15 0,-2 0-4 16,3-3-4-16,0 0-10 0,0 1-3 0,0-1 3 15,3-1-9-15,-1 1-3 0,-2-3-1 0,1 2 4 16,-1-2-30-16,0 0-22 0,0 0-24 0,-1 1-79 16,1-2-43-16,0 1-109 0,-3 0-52 0,1 2-220 15,-5-5-80-15</inkml:trace>
  <inkml:trace contextRef="#ctx0" brushRef="#br0" timeOffset="-145337.3">19192 10922 28 0,'0'-6'318'0,"0"6"-122"0,0-8-8 16,0 3-82-16,0 5 6 0,-3-8-56 0,-1 3 17 16,1 3-17-16,-1-2-43 0,4 4 32 0,-7-4-42 15,7 4 30-15,-11-4-37 0,11 4 32 0,-13-1-35 16,5 2-14-16,-1 1-80 0,1 0-26 0,-2 0-185 16,1 0 230-16</inkml:trace>
  <inkml:trace contextRef="#ctx0" brushRef="#br0" timeOffset="-143734.65">14634 4411 39 0,'0'0'277'0,"-11"0"-78"16,11 0-9-16,-9 0-7 0,9 0-8 0,0 0-5 15,-12 0-11-15,12 0-5 0,0 0-11 0,-9 0-25 0,9 0-27 16,0 0-21-16,0 0-23 0,0 0-13 0,-10 0-5 16,10 0 29-16,0 0-16 0,6 2 4 0,-6-2-15 15,14 4 4-15,-1-3-13 0,1 2 5 16,4 0-14-16,3 0 7 0,5 1-9 0,3-2 7 0,5 2-16 15,4 0 14-15,0 0-16 0,4-1 15 0,1 0-11 16,0 0 10-16,2 0-7 0,0-2 19 0,3 0-14 16,-1 0 4-16,9 1-10 0,-9 0 8 15,9 1-12-15,-11-1 9 0,4 1-11 0,-5-2 10 16,1 1-10-16,-3 0 8 0,1-1-11 0,-4 2 10 0,-1-1-11 16,-1-1 12-16,-8 0-12 0,1 0 12 0,-2 1-11 15,-4-2 9-15,-1 1-8 0,-1-1 10 0,-1 0-10 16,-1 1 34-16,1 0-2 0,-1-1-5 0,-2 0-5 15,0 0 2-15,-1 0-6 0,0-1-2 0,-1 1-3 16,-1-1-7-16,1 1 3 0,-1 0-1 0,1 0 5 16,-1-1-5-16,-1 1-4 0,-4-2-2 0,1 2 2 15,-1 0 1-15,0 0 2 0,-1-1 2 0,-9 1-4 16,14-1 4-16,-14 1-7 0,11-1-33 16,-11 1-156-16,8 2-15 0,-8-2-211 0,3 5-206 0,-3-5-132 15</inkml:trace>
  <inkml:trace contextRef="#ctx0" brushRef="#br0" timeOffset="-139721.65">1142 9847 440 0,'1'-7'372'0,"1"0"-64"0,-1 3-13 0,-1 4-59 16,0-9-59-16,0 9-47 0,3-5-29 0,-3 5-22 0,0 0-47 15,4 3 19-15,0 5 1 0,1 0 49 0,0 8-40 16,2 3 48-16,2 2-41 0,-1 6 8 0,2 0-32 15,0 1 39-15,0 0-28 0,-2 1 15 0,2-1 15 16,1 0 20-16,-1-2-20 0,-3-4-13 0,0 0-6 16,0-1-11-16,0-2-14 0,-1-2-3 0,-2-2-4 15,0-2 71-15,-1-3-4 0,0 2 53 16,0-4 75-16,-2-1 68 0,1 0-26 0,-2-7-30 0,-2 8-77 16,2-8-8-16,-7 0-56 0,0-1 11 0,0-4-53 15,-1-2 34-15,-2-4-68 0,-1-6 8 0,-1-6-32 16,-2-4-50-16,3-3-17 0,1-3-8 0,-1-9-9 0,2 4 10 15,4-1 10-15,-1 1 8 0,6 1 21 0,0 2 14 16,3 0-8-16,1 5-3 0,0 5-18 16,5-2 2-16,-1 7-10 0,4-1 10 0,0 5 6 15,2 2-22-15,3 1-1 0,0 5 5 0,1 0-24 0,-1 4-21 16,3 2-3-16,-4 2-39 0,3 1-62 0,-2 3 10 16,0 1-31-16,-1 3-21 0,-2 2-14 15,-3 2-14-15,-4 2-38 0,-3 2-24 0,-4 2-16 0,-3 0-187 16,-4 4-53-16</inkml:trace>
  <inkml:trace contextRef="#ctx0" brushRef="#br0" timeOffset="-139571.65">1336 9959 233 0,'-21'14'285'0,"1"0"-1"0,2-3-4 0,4-2 49 16,0-2-37-16,3 0 66 0,-1-2-20 0,4 0-5 15,-1-2-38-15,2 1-49 0,7-4-61 0,-7 2-35 16,7-2-38-16,6-3-22 0,1 0-16 0,7-2-11 16,3 0-14-16,8-3-11 0,4 2-61 0,2-2-57 15,1 2-57-15,-1-1-26 0,-3 4-73 0,0-1-45 16,-1 2-91-16,0 1-119 0,-5 1-223 0,-2-1-222 15</inkml:trace>
  <inkml:trace contextRef="#ctx0" brushRef="#br0" timeOffset="-139446.64">1584 10082 200 0,'0'0'375'0,"0"0"-69"0,0 0-75 0,0 0-12 15,9-2-63-15,-1 0-8 0,3-1-35 16,1 0 1-16,0 0-92 0,2 1-40 0,0 1-97 15,-1-1-81-15,1 2-68 0,0-2-146 0,-4 2 130 0</inkml:trace>
  <inkml:trace contextRef="#ctx0" brushRef="#br0" timeOffset="-139309.65">1714 10163 402 0,'-6'5'342'0,"3"-1"-3"0,-1 0-65 16,4-4-23-16,-3 5-49 0,3-5-46 0,0 0-32 15,3 5-13-15,-3-5-21 0,14 0-16 0,-3 0 3 16,2-1-12-16,4 0-14 0,1-1-42 0,2 0-38 15,1 0-78-15,0 1-88 0,2-2-117 0,2 0-292 16,-4 0-115-16</inkml:trace>
  <inkml:trace contextRef="#ctx0" brushRef="#br0" timeOffset="-138537.65">3107 9523 76 0,'-3'-3'303'0,"3"3"-90"15,0 0-5-15,0 0-31 0,-9 0-27 0,9 0 20 16,-4 3-32-16,4-3-22 0,-5 8 30 0,5-8-25 15,-3 8-23-15,1-3 6 0,2-5 24 0,-1 9-26 0,1-9-18 16,0 9-22-16,1-5 62 0,2-1 19 16,0 2-10-16,1 0 18 0,-1-3-16 0,4 1 15 0,-1 0-13 15,-6-3-8-15,12 1-16 0,-3-2-12 0,-1-1-25 16,1-2-1-16,-1 1-16 0,1-2-8 0,-1-2-9 16,-1-2-8-16,0 1-6 0,-1-2-7 0,-2 1-4 15,-1 1-5-15,-2-1-7 0,-1 2-3 0,0 0-4 16,-4 2-6-16,-2 1-3 0,-1 1 3 0,-1 3-1 15,-3 3-8-15,-2 1 0 0,-1 3 3 0,-3 4 4 16,0 3 4-16,3 0 5 0,0 3 14 0,1 0 19 16,3 1 12-16,1-1 9 0,3 0 8 0,2 0 19 15,2 1 30-15,2-2-14 0,0 0-2 0,3 1-3 16,4-1 35-16,-1-2 16 0,2 0-36 0,2-1-6 16,1-2-29-16,3-1 11 0,-1 0-35 0,4-3 13 15,-2-2-27-15,2 0 0 0,2-3-15 0,-4-1-2 16,2-2-29-16,1-1-51 0,1-1-45 0,-1-3-46 0,0 1-45 15,-1-4-70-15,2 2-33 0,-3-5-20 0,-1 3-54 16,-3-1-69-16,1-2-19 0,-2 2-25 16,-1-1-249-16,-2 0-245 0</inkml:trace>
  <inkml:trace contextRef="#ctx0" brushRef="#br0" timeOffset="-138188.54">3477 9338 442 0,'-11'0'623'16,"11"0"-111"-16,0 0-51 0,-11 0-62 0,11 0-52 15,0 0-46-15,0 0-56 0,-10 0-49 0,10 0-40 16,0 0-35-16,8-2-16 0,-8 2-21 0,14-2-15 16,-4 1-10-16,0 1-17 0,1-1 0 0,2 1-35 0,-2 0-59 15,0-1-29-15,2 1-47 0,-3-1-17 16,4 0-41-16,0 0-22 0,-3 1-16 0,2-2-26 15,0-1-34-15,-2-1-50 0,2-1-68 0,-2-1-199 0,3-2-114 16</inkml:trace>
  <inkml:trace contextRef="#ctx0" brushRef="#br0" timeOffset="-138023.54">3812 9188 405 0,'6'-4'399'0,"1"-1"-48"0,-3 1-89 0,-4 4-48 0,7-4-64 16,-7 4 34-16,0 0 8 0,10 0 26 0,-10 0-44 15,3 5 12-15,-3 1-11 0,0 0-41 0,-1 0-13 16,-1 2-36-16,-1 4-6 0,-1-2-24 0,1 2 2 15,-1 0-20-15,0 3 7 0,-2-1-15 0,2 1 3 16,-2 1-69-16,1-2-22 0,-1 1-45 0,0-4-33 16,2 0-52-16,0 0-24 0,-2-1-21 0,2-1-16 15,-1-3-42-15,-1-1-51 0,0 0-195 0,-1-3-48 16</inkml:trace>
  <inkml:trace contextRef="#ctx0" brushRef="#br0" timeOffset="-137850.46">3684 9270 417 0,'0'-7'471'15,"0"2"-113"-15,0 5-78 0,3-7-45 0,-3 7 1 16,7-5 25-16,-7 5-55 0,11-3-26 0,-11 3-37 0,14 0 11 16,-4 1-34-16,3 2-10 0,-2 1-27 0,3 0-2 15,0 1-25-15,2 3-2 0,-1-2-18 16,-1 2-2-16,2 0-8 0,-3 2 4 0,-1 1-71 16,0-2-34-16,-3 1-60 0,1 2-64 0,-3-2-98 0,-1 0-83 15,-2 0-395-15,-1-2-293 0</inkml:trace>
  <inkml:trace contextRef="#ctx0" brushRef="#br0" timeOffset="-137402.47">2511 10355 509 0,'-23'6'464'0,"5"-1"-72"0,1-2-68 16,3 0-32-16,3 0-24 0,0 0-37 0,2 0-32 16,9-3-12-16,0 0 25 0,0 0-20 0,24-4-3 0,10-2 7 15,15-3-20-15,13-2 7 0,9-2-36 0,20-4-1 16,9-2-14-16,10-2-24 0,5 0-7 16,7-1-1-16,3-2-7 0,5 2-11 0,3-2-4 0,1 0-5 15,-3-1-2-15,-4 2-5 0,-6 0-5 0,-7 1-14 16,-7 2-1-16,-10 1-23 0,-9 1 10 0,-22 5-21 15,-7 0 3-15,-8 3 1 0,-13 1-1 16,-4 3-11-16,-8-1-33 0,-5 3-60 0,-4 0-66 0,-7 3-77 16,-10 1-78-16,0 0-29 0,-8 5-81 0,-8 2-72 15,-12 3-93-15,-6 1-305 0,-11 5-451 0</inkml:trace>
  <inkml:trace contextRef="#ctx0" brushRef="#br0" timeOffset="-137046.77">3263 10546 424 0,'0'0'524'0,"0"0"-129"16,0 0-102-16,0 0-58 0,-7 3-4 0,7-3 10 0,3 9-4 15,-2-2-26-15,1 1 18 0,-1 2-29 0,3 2-21 16,-1 1-13-16,1 2-4 0,-1 2-27 0,1 1-22 16,-2-1-22-16,1 2-15 0,-2 0-10 0,0 0-8 15,1 2-7-15,-1 0-13 0,-2-1-2 0,1 2-9 16,-2-3-9-16,1 2-63 0,1-1-47 0,-1-1-62 15,-1 0-51-15,2-5-27 0,-1 1-45 0,-1-3-80 16,2 0-32-16,-1-5-73 0,0 0-243 0,1-7-212 16</inkml:trace>
  <inkml:trace contextRef="#ctx0" brushRef="#br0" timeOffset="-136880.75">3343 10832 305 0,'10'-10'515'0,"0"3"-67"0,4-2-57 0,0 1-41 16,6-1-40-16,1 0-50 0,0 0-29 0,3 1-30 15,-1 2-28-15,1-1-29 0,0 1-26 0,0 2-21 0,-1 0-19 16,-1 1-12-16,-3 0-62 0,1 1-39 16,-6 0-44-16,2 1-49 0,-4-2-19 0,-2 2-17 0,0 0-25 15,-3-1-49-15,-7 2-50 0,7-3-53 0,-7 3-28 16,-1-6-166-16,-2 2-42 0</inkml:trace>
  <inkml:trace contextRef="#ctx0" brushRef="#br0" timeOffset="-136735.77">3663 10665 138 0,'-7'-2'404'0,"1"0"-9"16,6 2-65-16,-9-3-40 0,9 3-56 0,-9-4-56 0,9 4-38 15,0 0 59-15,-10 4-41 0,10-4-3 0,-4 6 7 16,4-1-23-16,0 1-17 0,1 1-8 0,2 2-13 16,0-1-17-16,0 3-12 0,1 0-1 0,0 1-22 15,2-1 5-15,-2 3-14 0,2 1 3 0,-2-4-14 16,0 2-68-16,-1 0-73 0,1-2-23 0,-1 0-58 16,0 0-76-16,0-2-82 0,-2-1-93 0,3-1-239 15,-4-7-191-15</inkml:trace>
  <inkml:trace contextRef="#ctx0" brushRef="#br0" timeOffset="-136438.16">3901 10679 278 0,'10'-4'453'16,"-2"1"-62"-16,2-2-55 0,0 1-40 0,3-1-35 16,-2-2-25-16,3 1-45 0,0 1-32 0,-1-3-15 0,1 0-29 15,0 1-18-15,-1-2-10 0,-2 1-17 0,2-1-5 16,-3-1-15-16,-2 2-10 0,-1-2-8 15,-3 0-1-15,-1 1-9 0,-3 2-12 0,0-2-3 0,-3 3-3 16,-1 0-6-16,-3 1 1 0,-3 1-4 0,-1 1 1 16,-2 3-6-16,-1 2-1 0,-3 1 3 0,0 2 1 15,2 0 18-15,-2 4 28 0,1-1-5 0,4 0-11 16,-1 3-3-16,2-1-6 0,2 0 3 0,1-1 3 16,2 1 5-16,2-1 55 0,3-1-15 0,1 2-3 15,1-2-8-15,2-1-4 0,1 2-7 0,3-1-6 16,3 0-2-16,0-2-61 0,1-1-52 0,-1 0-50 15,4 0-62-15,0-2-102 0,0-2-124 0,2-2-472 16,-1-2-449-16</inkml:trace>
  <inkml:trace contextRef="#ctx0" brushRef="#br0" timeOffset="-136302.17">4255 10432 145 0,'7'-7'486'0,"1"2"-100"0,1-3-64 0,-1 3-61 16,5-1-56-16,-1-1-12 0,4 1-42 15,-1 0-25-15,-1 0-29 0,3 1-55 0,0 1-69 16,0 0-82-16,-1-1-132 0,-1 2-80 0,1-1-215 0,-2 0-43 16</inkml:trace>
  <inkml:trace contextRef="#ctx0" brushRef="#br0" timeOffset="-136118.17">4718 10158 603 0,'6'-3'498'0,"-6"3"-129"0,7-5-86 16,-7 5-56-16,0 0-49 0,0 0-17 0,5 3-25 16,-5-3-33-16,-4 8-10 0,1-1-27 0,-2 1-2 15,-1 1-18-15,-1 1 0 0,0 2-14 0,-3 0 6 16,2 2-30-16,-1-1-62 0,-1 0-33 0,-1 0-71 0,1 0-54 16,0-1-85-16,-2-1-380 0,0-2-188 15</inkml:trace>
  <inkml:trace contextRef="#ctx0" brushRef="#br0" timeOffset="-135956.17">4470 10270 37 0,'2'-6'575'0,"0"1"-160"0,1 1-58 15,0-1-54-15,4 3-21 0,-1 0-13 0,2 0-58 0,-8 2 1 16,18 0-25-16,-5 2-21 0,1 1-38 0,3 2-15 16,0 0-26-16,4 4 12 0,0-1-21 15,-1 2-5-15,3 1-20 0,-4 0-43 0,2 2-67 0,-4-1-55 16,0 0-58-16,-3 1-117 0,-1-2-111 0,-2-1-432 15,-4-1-370-15</inkml:trace>
  <inkml:trace contextRef="#ctx0" brushRef="#br0" timeOffset="-135323.33">4025 10594 175 0,'-3'3'372'0,"0"0"-49"0,1 2-66 16,-1 0 37-16,1 1-19 0,0 0-37 0,0 1-41 15,1-1 8-15,1 1-31 0,0-1 14 0,1 1-29 16,1 1 3-16,2-2-2 0,0 1-15 0,2 0-14 16,2 0-10-16,3-1-19 0,-1 0-18 0,4 0-12 0,2-1-16 15,-2 0-5-15,1-1-11 0,1 0-45 0,-2 0-78 16,0-1-45-16,-1-2-64 0,-1 1-97 15,0-1-87-15,-2 1-537 0,-1-4-481 0</inkml:trace>
  <inkml:trace contextRef="#ctx0" brushRef="#br0" timeOffset="-134906.22">5481 9977 87 0,'0'0'709'15,"0"0"-121"-15,8 2-44 0,-8-2-53 0,0 0-62 0,5 2-54 16,-5-2-44-16,0 0-72 0,0 0-43 0,10 2-57 15,-10-2-23-15,11 0-37 0,-11 0-11 0,19 0-29 16,-8 1-57-16,3-1-48 0,0 1-53 0,0 0-70 16,3-1-38-16,0 1-58 0,1-1-94 0,1 2-67 15,-3-2-514-15,1 0-520 0</inkml:trace>
  <inkml:trace contextRef="#ctx0" brushRef="#br0" timeOffset="-134588.11">5994 9829 237 0,'-1'-6'467'0,"-2"2"-102"0,0 0-103 0,0 1-46 15,-1-3-62-15,4 6-16 0,-10-2-49 0,10 2 1 0,-14 2-35 16,7 1 11-16,0 2-34 0,0 1 13 0,1 4-23 16,2 0 13-16,0 2 15 0,1 1 3 15,2 1 15-15,2 0-15 0,1 4-4 0,2-1 5 16,1 2 6-16,4 1 23 0,2-1 2 0,0 1 14 0,2 1-4 15,4 0-28-15,-4-3 17 0,-1-2-20 0,0 0 6 16,-3-2-27-16,1-2 18 0,-3 0-12 16,-1-3 19-16,-2 0 11 0,-1 0 19 0,0-3-14 0,-6 1-9 15,2-2-17-15,-4 0-3 0,-2-1-10 0,0-1-3 16,-3-1-1-16,2 1-8 0,0-2-5 0,-1 0-17 16,1 0 12-16,-1-1-61 0,9 0-47 0,-14 2-34 15,14-2-54-15,-14 1-39 0,14-1-37 0,-10 0-75 16,10 0-122-16,-5-4-361 0,5 4-339 0</inkml:trace>
  <inkml:trace contextRef="#ctx0" brushRef="#br0" timeOffset="-134405.11">6148 9989 363 0,'7'-3'470'0,"-2"0"-118"0,-5 3-75 0,10-2 20 15,-10 2-51-15,10 3-2 0,-6 0-34 0,3 3-26 16,-1 1-26-16,1 1 7 0,0 2-45 0,0 0-3 15,0 2-36-15,2 0 0 0,-4 2-31 0,2-2 7 0,-1 2-22 16,-2-2-92-16,0-1-42 0,1 0-62 0,-3 1-33 16,1-4-67-16,-1 1-19 0,-1-1-82 15,-1-8-298-15,0 8-172 0</inkml:trace>
  <inkml:trace contextRef="#ctx0" brushRef="#br0" timeOffset="-134260.51">6182 9929 498 0,'-5'-15'431'0,"1"0"-55"0,3 2-74 16,-1-1-53-16,-1 2-47 0,2 1-38 0,0 2-38 0,-1 0-54 16,1 1-78-16,1 2-49 0,0 6-2 0,1-8-124 15,-1 8-27-15,3-4-87 0,-3 4-212 0,7-1-3 16</inkml:trace>
  <inkml:trace contextRef="#ctx0" brushRef="#br0" timeOffset="-133937.51">6466 9840 205 0,'7'-4'354'0,"0"0"-38"0,-3 0-62 16,-1 1 15-16,1-2-47 0,-1 3-31 15,-3 2-58-15,3-6-13 0,-3 6-44 0,-3-5 2 16,3 5-33-16,-10 0 5 0,3 2-28 0,-1 1 13 16,-2 0-25-16,2 2 14 0,-1 1-23 0,-1 1 16 0,3 1-18 15,-1 0 12-15,1 2-22 0,1-1 15 0,2 3-20 16,0-2 23-16,2 3-4 0,1-2-6 15,1 2 9-15,1 0 42 0,1-1 2 0,-1 1 5 0,3-1 18 16,2 3-22-16,-2-2 18 0,3 0-8 16,-3-1 25-16,2-2-25 0,-2 1-2 0,-1-2-20 15,1-2 7-15,-1 0 22 0,1 0 49 0,-2-1 33 0,-2-6 29 16,1 6-34-16,-1-6-22 0,-5 6 2 0,5-6 13 16,-9 1-27-16,9-1-11 0,-10-3-33 0,5 2-1 15,-1-3-22-15,0 0-28 0,2 1-14 0,-3 0-23 16,4-1-37-16,0 1-46 0,3 3-80 0,-7-5-46 15,7 5-65-15,-4-4-58 0,4 4-15 0,3-5-55 16,-3 5-379-16,6-4-330 0</inkml:trace>
  <inkml:trace contextRef="#ctx0" brushRef="#br0" timeOffset="-133234.5">6627 9924 180 0,'5'-7'359'0,"2"3"-61"16,-2 0-44-16,-1-1-48 0,-4 5-63 0,7-4-43 15,-7 4-22-15,8-2 27 0,-8 2-3 16,7 3-6-16,-7-3-14 0,7 7 34 0,-4-1 8 16,0-1-8-16,0 2-28 0,-2 1-14 0,2-1 31 0,0 1-19 15,0 2-9-15,-2-3-22 0,2 0-1 0,-2 0-17 16,1-1-2-16,-1 0-13 0,1-1 5 16,-2-5 35-16,2 8 64 0,-2-8 57 0,2 6 53 0,-2-6-48 15,0 0-33-15,0 0-33 0,0 0-21 0,0 0-23 16,0 0-34-16,3-9-33 0,-2 4-19 0,0-1-6 15,2-2 3-15,0 1-2 0,1 1-5 0,-1-2-2 16,1 3 2-16,-1 0-4 0,1-1 2 0,2 3-3 16,-6 3 8-16,10-4-2 0,-10 4 1 0,11 0 3 15,-4 2 3-15,0 0-1 0,0 1 7 16,2 0-3-16,-2 2 5 0,1 0-4 0,-1-2 6 0,-1 2 0 16,1-1 2-16,-3 0-3 0,3 0 7 0,-3-1-3 15,-4-3 4-15,9 4 14 0,-9-4-7 0,8 1-3 16,-8-1 0-16,9-2-7 0,-4-1 2 0,0-1-2 15,0-1-1-15,2-1-6 0,0-1 4 0,0 1-1 16,0-1 0-16,-1 3-4 0,0-1-1 0,-1-1-3 16,0 3-6-16,0-1 2 0,-5 4 3 0,9-4-1 15,-9 4 4-15,9-1 3 0,-9 1 4 0,10 2-7 0,-10-2 6 16,12 6 1-16,-7-3 0 0,1 1-1 0,-2-1 2 16,3 2-19-16,0-2-11 0,-3 0-5 15,2 0 11-15,1 1-8 0,0-2-8 0,0-1-8 0,-7-1 1 16,16 0-20-16,-8-1 29 0,-1-1-11 0,3-1 1 15,-3-2-16-15,3 0 16 0,-2-3-6 16,1 1 23-16,-2-2-11 0,0 1 21 0,0-2-7 0,-3 1 20 16,0 3-14-16,-1-2 19 0,0 2-13 0,-3 1 9 15,0 5-18-15,0-7 19 0,0 7-10 0,-6-3 10 16,6 3-12-16,-7 1 16 0,7-1-10 0,-7 5 10 16,3 0-11-16,3-2 14 0,-1 2-12 0,-1 0 13 15,2 1-8-15,1-1 16 0,1 1-6 0,2-1 48 16,0 0-5-16,1 0 13 0,-1-1-15 0,3-2 15 15,1 1-18-15,0-1 20 0,-7-2 9 0,11 1-3 16,-11-1-15-16,14-4-9 0,-7 1-7 0,-1-1 20 16,-2 1-2-16,2-2-11 0,-3 0-9 0,-1-1-8 15,0 1-7-15,-2 0-6 0,0 0-3 0,0 5-30 0,-2-9-82 16,0 4-44-16,2 5-66 0,-5-7-85 16,5 7-58-16,-5-6-115 0,5 6-353 0,-5-6-353 15</inkml:trace>
  <inkml:trace contextRef="#ctx0" brushRef="#br0" timeOffset="-133102.5">7356 9791 331 0,'6'1'455'0,"-2"3"-69"0,2-1-21 15,-1 2-37-15,0 0-47 0,0 1-40 0,-2-1-71 0,1 3-18 16,1-2-41-16,-1 4-10 0,0-1-31 0,-1-1 2 16,0 2-21-16,-1-2-91 0,0 0-50 0,-1-1-88 15,-1-1-58-15,0 0-88 0,-3-1-389 0,3-5-219 16</inkml:trace>
  <inkml:trace contextRef="#ctx0" brushRef="#br0" timeOffset="-132980.51">7289 9748 456 0,'-6'-10'507'0,"0"0"-87"0,-1 1-98 16,3 0-42-16,0 0-37 0,0 1-45 0,-1 2-58 16,3-1-26-16,-1 2-112 0,0 2-180 0,3 3-51 15,-3-7-76-15,3 7-314 0,0-5-131 0</inkml:trace>
  <inkml:trace contextRef="#ctx0" brushRef="#br0" timeOffset="-132718.42">7522 9616 253 0,'10'1'501'0,"0"3"-43"0,0-1-56 16,1 2-57-16,-1 1 17 0,-1 0-55 0,-1 1-57 0,2 1-41 16,-2 1-37-16,-1 1 0 0,-1 1-31 0,1-1-27 15,-3 1-19-15,-1 1-20 0,-1-1-13 0,-4 0-3 16,2-2-11-16,-3 2-7 0,-1-3-9 0,3 0 2 15,-2 0-5-15,-1-3-4 0,1-2-4 16,3-3-11-16,-6 3-13 0,6-3-7 0,0 0 5 0,0 0 1 16,-3-3-1-16,3 3 0 0,6-3 1 0,-6 3-2 15,11-5 3-15,-4 3-3 0,2 1 0 0,-1 0 3 16,2-1 0-16,1 4-3 0,1-1 1 0,0 2 2 16,1-1-73-16,-2 2-64 0,3 1-54 0,-2 2-79 15,0 2-133-15,-2-3-112 0,-3 2-284 0,2-1-328 16</inkml:trace>
  <inkml:trace contextRef="#ctx0" brushRef="#br0" timeOffset="-132384.42">7273 10199 381 0,'-14'2'623'0,"4"1"-169"0,10-3-88 16,-7 1-75-16,7-1-38 0,10 0-62 0,4 0-21 15,3 0-59-15,7-1-28 0,4 1-86 0,3 0-112 16,3 0-158-16,4-1-528 0,-1-1-329 0</inkml:trace>
  <inkml:trace contextRef="#ctx0" brushRef="#br0" timeOffset="-132218.43">7380 10318 278 0,'-21'3'749'16,"6"0"-90"-16,2-2-56 0,2 0-125 0,2-1-99 15,9 0-77-15,-10-2-65 0,10 2-49 0,7-6-34 16,3 4-32-16,4-2-25 0,3 0-29 0,7-1-49 16,2 1-64-16,0 0-74 0,1 1-81 0,1 0-113 15,0-2-121-15,-2 1-573 0,-1 0-607 0</inkml:trace>
  <inkml:trace contextRef="#ctx0" brushRef="#br0" timeOffset="-125770.2">649 4466 495 0,'0'0'399'0,"0"-8"-52"0,0 8-94 16,0-7-60-16,0 7-41 0,0 0-35 0,1-4-24 15,-1 4-13-15,6 5-15 0,-2 1-2 0,0 2 37 16,2 3-37-16,1 2 36 0,-1 2-52 0,-1 1 27 0,2 5-43 16,0-2 102-16,0 3-50 0,-1-2-13 15,1 2-9-15,0-2-1 0,0 3 4 0,0-2 38 0,-1 0-10 16,-2-1-17-16,3-2-6 0,-3-1 16 0,1 0-13 16,-1-1-16-16,0-1-7 0,-1-2-10 15,0 0-5-15,1-2 0 0,-3 0 4 0,2-1-7 0,0-1-4 16,-2-1-18-16,2-2-5 0,-1 1-4 0,0-1-1 15,-2-2-2-15,3 0-31 0,-3-4-9 0,7 5-38 16,-7-5-28-16,10 0-11 0,-3-2-39 0,0-1 0 16,2 0-12-16,0 0-23 0,1-2-26 0,2-1-13 15,0-1-44-15,1-1-36 0,-2 0-262 0,0 0-90 16</inkml:trace>
  <inkml:trace contextRef="#ctx0" brushRef="#br0" timeOffset="-125372.2">1059 4612 191 0,'-2'-5'299'0,"2"5"-67"0,-1-6-56 15,1 6-7-15,-3-6-29 0,3 6-3 0,-3-6-28 16,3 6-4-16,-1-4-37 0,1 4 8 0,0 0-24 16,-4-5 4-16,4 5-29 0,0 0 8 0,0 0-23 0,-3-4 9 15,3 4-27-15,0 0 21 0,0 0-17 0,0 0 12 16,0 0-14-16,-7 2 22 0,7-2-4 15,-3 5 56-15,3-5-24 0,-3 6 15 0,3-6-36 0,-3 9 1 16,3-3 33-16,0 1 0 0,2 0 21 0,-1 3-49 16,1-4-5-16,2 4-4 0,0-1-3 0,2 1-1 15,1-2 1-15,0 0 12 0,1 0 28 0,2 1-31 16,0-4 57-16,0 0-30 0,1 0 41 0,-1-2-26 16,1 0 26-16,-1-2-5 0,0-2 13 0,0 1-31 15,1-4 3-15,-1-1 2 0,0-2-7 0,0-2-13 16,-2-1-6-16,-1-2-12 0,-1 0-3 0,-2-1-5 15,-3 1-4-15,-1-2-11 0,0 1-11 0,-4 0 6 16,-2 0-12-16,1 0 4 0,-4 3-9 0,1 1 7 16,-2 1-13-16,0 3 16 0,-1 1-43 0,-2 2-34 15,3 2-73-15,-2 0 10 0,-1 2-62 0,0 1 4 16,1 3-43-16,-1 0-10 0,2 1-42 0,1-1-41 16,3 2-274-16,1-1-115 0</inkml:trace>
  <inkml:trace contextRef="#ctx0" brushRef="#br0" timeOffset="-125012.51">1377 4454 394 0,'7'-7'402'0,"0"1"-53"16,-3 0-51-16,2 2-80 0,-2 0-11 16,-4 4-74-16,3-4-20 0,-3 4-41 0,0 0 11 0,4 7-34 15,-2-2 6-15,-1 1-30 0,-1 3 25 0,3 0-27 16,0 4 44-16,0-1-13 0,1 3-18 0,0 1 42 15,0-1-44-15,0 1 24 0,2 0-44 0,-2 0 30 16,2 0-39-16,-2-1 33 0,0 0-38 0,-1-3 36 16,0 1-37-16,-2-2 36 0,1-1-25 0,-2 1 63 15,-2-3-20-15,1 0 34 0,-2-2-21 0,-1-1 7 16,-2 0-25-16,1-4 26 0,5-1-9 0,-13 1-6 16,5-2-5-16,1-2-6 0,-2-2-17 0,2-1-7 15,0-2-12-15,1 0 4 0,1 1-10 0,-1 0 5 16,3-1-12-16,0 1 2 0,2-1-7 0,1 0 13 15,0 2-5-15,0-2-3 0,0 1-30 0,4 1-4 16,-1-1-24-16,4 0-20 0,-1 0-20 0,1 0-14 16,1 0-12-16,1 1-31 0,-1 0-39 0,2-1 5 15,0 2-32-15,0-3-33 0,1 0-35 0,2 1-44 16,-1-3-167-16,0 0 5 0</inkml:trace>
  <inkml:trace contextRef="#ctx0" brushRef="#br0" timeOffset="-124736.51">1752 4153 56 0,'4'-12'447'0,"-1"2"-86"0,-2 3-61 16,1-3-31-16,-1 4-87 0,-1 6-21 0,-1-8-55 0,1 8-2 15,0 0-49-15,-9 6 13 0,5 2-16 0,-2 6-3 16,-1 5 1-16,3 2 20 0,-2 9 43 0,1 4-40 16,2 1 30-16,0 4-34 0,3 2 41 0,3 11-13 15,1 1 11-15,0 0 9 0,5 0 54 0,1 3 9 16,2-4 8-16,1 0 10 0,4-1-12 0,0-1 10 15,1-2-36-15,3-3 1 0,0 0-21 0,-1-2-25 16,3-2-9-16,-1-4-16 0,-1-2-16 16,-1-1-9-16,-2-8-14 0,1-2 1 0,-1-2-13 0,0-2-9 15,-1-6-5-15,-1-1-22 0,2-3-34 0,-3-4-52 16,4-2-65-16,-4-3-61 0,6-3-112 0,-2-3-60 16,2-2-121-16,4-6-115 0,-2-2-340 0,-1-3-543 15</inkml:trace>
  <inkml:trace contextRef="#ctx0" brushRef="#br0" timeOffset="-124241.52">2356 4112 126 0,'-1'-6'505'0,"-1"1"-170"0,2 5-55 16,0 0-64-16,0 0 5 0,4 5-20 0,-2 1 41 16,2 6-48-16,0 2 39 0,3 6-31 0,0 2-6 15,3 4-10-15,-1 1-11 0,-1 1 16 0,3-1-26 16,-2 0-22-16,1 1 10 0,-2-2-16 0,1-4-29 16,-1 1-6-16,-1-2-24 0,0-2-9 0,-1-2-21 15,-1-2-9-15,-2-3-5 0,0-2 1 0,1 0 28 16,-1-1 98-16,-2-2 58 0,2-1 33 0,-3-6-78 15,-1 4-6-15,1-4-65 0,-6-2-16 0,1-3-34 16,-2-5-9-16,-2-2-71 0,-1-7 25 0,-4-6-54 0,0-5-18 16,1-2-36-16,-1-7 14 0,2-3 5 0,3 5 12 15,2 1-19-15,4 0-7 0,2 0 5 16,2 7 15-16,2-1-1 0,3 4 14 0,1 4 8 16,1 1 7-16,4 2 8 0,0 5 7 0,4 1 5 0,-1 3 3 15,-1 4 10-15,3 1 2 0,-3 3 4 0,2 2 3 16,-2 2 4-16,-1 3 3 0,-1-1-2 0,-1 4 7 15,-1 0 3-15,-3 2 0 0,-2 2 4 0,-4-1 0 16,-1 1 0-16,0 1 4 0,-6 1 3 0,1 1-6 16,-4-1 6-16,-1 3-5 0,-1 0 3 0,0-3 0 15,-2 2-1-15,1-2-67 0,-1 1-67 16,0-2-91-16,2 0-25 0,-2-2-59 0,3 1-39 16,-1-1-54-16,0 0-46 0,2 1-329 0,-2-3-284 0</inkml:trace>
  <inkml:trace contextRef="#ctx0" brushRef="#br0" timeOffset="-124022.51">2115 4756 520 0,'-11'12'577'0,"1"-2"-120"0,2-2 2 0,3 0 51 16,5-8 3-16,6 8-12 0,5-5-18 0,10-3-36 15,13-3-42-15,10-2-19 0,12-3-83 0,8-3 26 0,6-2-107 16,14-4 19-16,5-1-112 0,-3-1 35 15,0 0-85-15,-3 0 11 0,-15 4-90 0,-5 1-14 16,-1 1-119-16,-7 1-72 0,-6 2-51 0,-9 2-87 0,-5 1-72 16,-10 2-68-16,-4 3-21 0,-4 0-5 15,-7 4-67-15,-10-2-477 0,4 3-670 0</inkml:trace>
  <inkml:trace contextRef="#ctx0" brushRef="#br0" timeOffset="-123791.52">2532 4868 406 0,'-4'6'608'0,"0"-2"-152"0,1 0-107 0,0 0-30 15,2 3 18-15,1-1-10 0,0 2-1 0,2 1-5 16,-2 3-37-16,3 2-36 0,1 2-33 0,1 1-31 16,0 4-27-16,1 0-32 0,0 0-12 0,-1 3-26 15,2-2-6-15,-1 2-20 0,-2 0-10 0,3-1-2 16,-3 0-12-16,2 1-2 0,-3 0-10 0,1-1-68 0,-3-5-61 15,2 1-65-15,-1-1-59 0,-1-3-52 16,2-1-63-16,-2-2-58 0,1-3-22 0,-1-2-67 16,1-2-367-16,-2-5-405 0</inkml:trace>
  <inkml:trace contextRef="#ctx0" brushRef="#br0" timeOffset="-123665.52">2756 5169 520 0,'7'-6'531'0,"0"-1"-101"16,3 1-68-16,-2 1-64 0,2 0-22 0,2-1-65 15,-1 1-16-15,0 2-57 0,0-2-10 0,2 2-52 16,0-1-54-16,-1 1-63 0,1 1-103 0,1 0-60 16,-3 0-112-16,2-2-142 0,-3 1-179 0,-2 0-149 15</inkml:trace>
  <inkml:trace contextRef="#ctx0" brushRef="#br0" timeOffset="-123288.91">3062 4976 93 0,'0'0'451'0,"0"0"-52"0,8 4-19 15,-4 0-24-15,1 2-30 0,-3 1 1 0,3 3-61 16,-3 2 40-16,3-1-36 0,-3 6-5 0,4-2-16 16,-2 2-20-16,-1 1-28 0,1-1-13 0,2 1-53 15,-2-1-8-15,-1 0-32 0,1-1-5 0,-1-1-21 16,1-2 3-16,-2-2-18 0,-1 2 2 0,2-6-9 0,-2 2 14 16,-1-1 39-16,0-3-22 0,-1-1 2 0,1-4-26 15,-7 5 7-15,7-5-33 0,-13-4-8 16,6-2-34-16,-3-4-18 0,-1-3-32 0,1-5-53 0,0-2 9 15,2-8-18-15,1-2 2 0,1 0 4 0,6 3 26 16,0 1 12-16,3 0 6 0,4-2 7 0,0 1 0 16,3 5 10-16,1 3-1 0,0 3 13 15,2 3 4-15,-2 3 11 0,2 5 8 0,-2 0 5 0,1 4 8 16,-2 2 15-16,1 4 7 0,-3 0 9 0,2 3 4 16,-3 1-2-16,-3 3 3 0,2-1 17 0,-5 2 4 15,1 0-14-15,-4-1 8 0,0 1-15 0,-3 3 7 16,-2-2-9-16,-1 1 12 0,-5-1-25 0,-1-1 23 15,-1 0-17-15,-1-2 9 0,1-3-58 0,-1-1-58 16,-1-1-84-16,0-3-49 0,3 1-69 0,0-2-99 16,3-2-74-16,0-2-455 0,1-1-491 0</inkml:trace>
  <inkml:trace contextRef="#ctx0" brushRef="#br0" timeOffset="-123005.91">3450 4101 393 0,'9'-3'404'0,"1"2"-15"0,1 3-80 0,3 5 0 16,4 1-50-16,2 9 61 0,1 3 0 0,0 4-2 15,3 7-6-15,2 1 2 0,-2 5-35 0,0 1-1 16,1 1-27-16,-3 3-42 0,2 1-13 15,-4 0-41-15,-2 0 0 0,-2 0-38 0,-3-2 7 0,-6-5-52 16,-2 0 18-16,-5-2-39 0,-3 0 21 0,-2 0-51 16,-5-3 7-16,-4-1-69 0,-2-2-33 0,-3-2-30 15,-2-1-63-15,-2-3-40 0,-1-3-60 0,-1-1-5 16,-1-2-62-16,0-3-70 0,2-5-75 0,1-2-580 16,3-4-677-16</inkml:trace>
  <inkml:trace contextRef="#ctx0" brushRef="#br0" timeOffset="-122587.91">4477 4198 498 0,'-8'5'536'0,"1"-1"-79"0,1 0-53 15,0-2-48-15,2 3-65 0,4-5-57 0,0 0-50 16,0 0-33-16,6 2-28 0,4-3-18 0,4 0-26 16,4-2-20-16,6 0-22 0,0 1-77 0,4-1-66 15,-1 1-59-15,-6 2-85 0,3-2-85 0,-6 4-102 0,-1-2-254 16,-3 1-198-16</inkml:trace>
  <inkml:trace contextRef="#ctx0" brushRef="#br0" timeOffset="-122438.91">4556 4363 607 0,'-14'9'488'15,"6"-4"-41"-15,-1 0-61 0,2 2-22 16,0-4-36-16,1 1-33 0,2 0-59 0,4-4-52 16,0 0-35-16,0 0-29 0,14-2-16 0,0-2-21 0,3 0-12 15,7-1-50-15,0-1-64 0,0 1-64 0,0-1-48 16,0 1-69-16,0 0-104 0,-3-2-128 0,2 1-356 15,-5-1-345-15</inkml:trace>
  <inkml:trace contextRef="#ctx0" brushRef="#br0" timeOffset="-122013.31">5303 4089 127 0,'5'-7'546'16,"-5"7"-171"-16,3-2-66 0,-3 2-12 0,6 2-26 16,-5 5 6-16,3 2-4 0,1 4-7 0,0 3 14 15,-1 6 17-15,2 1-53 0,3 4-40 0,-1 3-35 16,0 1-19-16,2 0-36 0,-1 0-7 0,1-1-26 15,-2 2-3-15,3 0-26 0,-1-2 3 0,-3-1-41 16,2 0-5-16,-1-1-40 0,-2-6-26 0,-1 0-37 16,1-1-29-16,-2-6-61 0,-1 1-46 0,1-5 2 15,-1 1 25-15,0-3 36 0,-2-3 40 0,2-1-118 16,-3-5-110-16,0 0-100 0,0 0-207 0,3-6-171 16</inkml:trace>
  <inkml:trace contextRef="#ctx0" brushRef="#br0" timeOffset="-121654.67">5380 4217 98 0,'-7'-31'548'0,"1"3"-167"0,2 5-18 0,-1 1-48 0,0 2-63 16,3 3-20-16,0-1-30 0,-1 4-33 15,3 0-41-15,0 1-29 0,2 0-21 0,-1 2-21 0,3-1-6 16,1 2-11-16,0 0-14 0,2 4-2 0,0 1-3 16,2 1-9-16,-1 2-8 0,-8 2 12 15,14 1-14-15,-7 2 12 0,0 4-10 0,0-1 12 0,-4 5-16 16,0-1-2-16,0 3 2 0,-3-1 1 0,-2 2 3 15,1-2-3-15,-2 5-3 0,2-1 2 16,-2-1-9-16,0-1 6 0,3-1 0 0,-3 1 3 0,3-1 1 16,2 0 1-16,1-2 0 0,1 0-5 0,0 0 5 15,3-1 2-15,2-2-1 0,0 0-1 0,1 1-3 16,0-2 4-16,-1 1-15 0,-1-2 18 0,-1-1 3 16,0 0-3-16,-3-1-2 0,2 0-4 0,-2 0 9 15,-4-4 63-15,4 7 19 0,-4-7-5 0,-5 11 0 16,-1-8-1-16,-1 1-16 0,-1 2-10 0,-2-3-11 15,0 2-11-15,-1-1-1 0,1-1-22 0,-1 1-70 16,2-2-39-16,-1 1-33 0,3 0-22 0,0-2-50 16,7-1-95-16,-8 0-93 0,8 0-418 0,-2-4-334 0</inkml:trace>
  <inkml:trace contextRef="#ctx0" brushRef="#br0" timeOffset="-121388.67">5794 4084 349 0,'3'6'394'0,"-3"1"-50"0,-1 2-61 16,-1 1-37-16,-1 1-24 0,1 0-39 0,-1 2 0 16,1 0-41-16,0-2-21 0,2 2-14 0,0-2-18 15,2 2-15-15,1-1 25 0,1 0-8 0,3-1-1 16,3 0-7-16,0-2-14 0,1 1-9 0,2-4-7 16,0-1 0-16,-2-1 17 0,2-2 17 0,-1-1 6 15,-2-1-10-15,3-3-1 0,-3-1-10 0,0-2-14 16,-2-1-10-16,-2-2-9 0,-1-1-8 0,-3-2-3 15,-4 1-7-15,0-2-8 0,-4-1-3 0,-4 1-2 16,0 1-1-16,-4-2 0 0,0 3-20 0,0 1-54 16,0 1-60-16,-2 0-31 0,2 2-44 0,0 0-68 0,3 4-20 15,0-1-47-15,2 0-54 0,1 1-11 16,2 1-171-16,6 2-88 0</inkml:trace>
  <inkml:trace contextRef="#ctx0" brushRef="#br0" timeOffset="-121265.67">5945 4068 357 0,'21'-2'423'0,"4"-4"-43"15,2 3-70-15,1-2-32 0,3-1-28 0,2-1-50 16,-1 1-34-16,-1 0-45 0,-6 1-15 0,1 0-44 16,-4 0-20-16,-3 1-41 0,-2-2-87 0,-2 2-61 15,-4 1-150-15,-1-4-98 0,-3 4-158 16,-1-2-64-16</inkml:trace>
  <inkml:trace contextRef="#ctx0" brushRef="#br0" timeOffset="-121104.67">6204 3896 57 0,'-13'-2'569'0,"13"2"-178"0,-11 2-35 0,11-2-26 16,-10 6-7-16,6-1-26 0,0 1-14 0,0 4-5 16,1 0-54-16,0 2 11 0,2 1-11 0,1 2-33 15,0 2-39-15,2 2-17 0,1 3-30 0,3 0-10 16,-2 1-21-16,3 0-13 0,-1-1-6 0,-1 0-66 16,2 0-57-16,-1-1-90 0,1 0-53 0,-1-4-75 15,-1-1-77-15,1-1-100 0,-2-4-441 0,2 0-466 16</inkml:trace>
  <inkml:trace contextRef="#ctx0" brushRef="#br0" timeOffset="-120607.05">6422 3878 146 0,'6'-7'446'0,"0"4"-102"0,1-1-55 15,-7 4-47-15,15 1-22 0,-8 2 1 0,3 3-13 0,1 3-42 16,1 4 6-16,0 3-19 0,-2 3-10 0,4 4-32 15,-2 3 3-15,-1 0-15 0,-1 0 9 0,0 1-13 16,-1 0 2-16,-3 0-4 0,1-5-19 0,0 1-3 16,-3-1-8-16,1-4 1 0,-3 0 16 0,1-2-8 15,0-2-11-15,-2-2-3 0,2-1 23 0,-3-2 35 16,3 0 68-16,-3-3 60 0,0 0-29 0,0-6-29 16,0 6-47-16,0-6-8 0,0 0-47 0,-8-4 2 15,3-4-40-15,0-2-13 0,-1-4-42 0,-2-5-18 16,-1-9-42-16,-1-1-32 0,-1-2 20 15,4-3-16-15,-1 1-1 0,1-2-3 0,2 1-25 0,2-1-19 16,2 2 8-16,2 4 9 0,2 2 8 0,2 3 21 16,0 0 14-16,1 2 15 0,-2 5 11 0,2 2 3 15,-2 3 12-15,0 1 5 0,2 3 2 0,-2 1 3 0,0 2 9 16,-1 3 3-16,-3 2 5 0,8-2 3 16,-8 2 3-16,8 2 1 0,-4 1 2 0,0 2 4 15,0 1 1-15,0 0 0 0,1 1-1 0,0 1-1 16,2 2 0-16,0-2-5 0,2 3 1 0,-1 0-18 0,2 0 21 15,1-1-16-15,1 1 6 0,-1 1-13 0,0 0 10 16,-1-2-22-16,1 1 28 0,-2 0-23 0,-2-1 17 16,-3-1-11-16,-1 0 23 0,-3 0-23 0,-3 0 40 15,-1-1-1-15,-2 1 15 0,-2-2-17 0,-1 1 0 16,-2 1-1-16,1-2 1 0,0-1 12 0,-1-1-26 16,1 0-38-16,2-1-57 0,1 0-69 0,0-2-77 15,7-2-129-15,0 0-411 0,-7-2-310 0</inkml:trace>
  <inkml:trace contextRef="#ctx0" brushRef="#br0" timeOffset="-120455.05">6906 3905 355 0,'0'0'465'0,"15"0"-38"0,-9 2-77 0,-6-2 5 16,8 6-47-16,-4-3-14 0,-1 2-35 0,1 2-38 0,-2-1-30 16,-1 2-29-16,2 1-29 0,0 1-23 15,-2 2-22-15,2 0-10 0,-2 0-16 0,2 2-97 16,-1 0-85-16,-1-1-86 0,2 1-112 0,-2-1-141 15,1-2-398-15,-1-1-405 0</inkml:trace>
  <inkml:trace contextRef="#ctx0" brushRef="#br0" timeOffset="-120154.05">7345 3674 30 0,'0'0'533'16,"0"0"-104"-16,0 0-61 0,4 5-45 0,-4-5-21 15,-3 9-5-15,-1-3-44 0,1 1-53 0,-4 3-32 16,2 0-29-16,-1 2-26 0,-1 2-20 0,0-1-17 15,0 2 2-15,1-2-29 0,-1 2 9 0,2-1-14 16,-1 1 3-16,0-2-104 0,1 1-37 0,-1-1-61 0,-1-2-125 16,3 0-53-16,-2-3-112 0,-1 0-265 15,-1-1-215-15</inkml:trace>
  <inkml:trace contextRef="#ctx0" brushRef="#br0" timeOffset="-119756.05">7120 3720 431 0,'0'0'410'0,"0"0"-61"0,5 3-30 0,-2 1-12 0,4 0-30 15,-1 0-41-15,2 3 17 0,2 0-18 16,1 2-34-16,3 1-6 0,2 2-30 0,1 0-23 16,0 1-28-16,0 0-16 0,0 1-28 0,-2-1-28 15,3-1-52-15,-4 1-68 0,-1-1-72 0,-2-2-42 16,-1 0-61-16,0 1-130 0,-3-4-20 0,0 0-352 16,-1-2-264-16</inkml:trace>
  <inkml:trace contextRef="#ctx0" brushRef="#br0" timeOffset="-119574.47">7494 3813 322 0,'3'-5'610'16,"-3"5"-149"-16,6-6-108 0,-6 6-48 0,0 0-30 15,0 0-20-15,8 1-19 0,-8-1-4 0,6 5-26 16,-3 1-24-16,-1 0-15 0,3 1-21 0,-3 1-29 16,3 2-21-16,-1 0-16 0,0 1-4 0,0 1-11 15,-1-1-20-15,0 2-92 0,1-1-68 0,-1 1-43 16,1-1-100-16,-1-1-123 0,0-1-95 0,0-1-403 15,0-1-435-15</inkml:trace>
  <inkml:trace contextRef="#ctx0" brushRef="#br0" timeOffset="-119424.47">7725 3852 135 0,'9'-4'592'0,"1"-2"-107"0,2 2-91 0,2-2-69 16,3 1-45-16,0-2-36 0,4 0-52 0,0 0-37 0,3 1-34 15,-4 0-62-15,3 0-46 0,-4 2-68 0,-2-1-115 16,-1-1-121-16,-1 1-494 0,-5-1-308 0</inkml:trace>
  <inkml:trace contextRef="#ctx0" brushRef="#br0" timeOffset="-119255.27">7887 3650 352 0,'-4'6'461'0,"1"-1"-63"0,0 1-51 0,1 2-14 15,0 0-18-15,-1 1-30 0,3 1-15 0,-1 0-19 16,1 0-27-16,1 3 4 0,1 0-41 0,-1 1-28 16,3 1-37-16,-1 1-9 0,1 0-28 0,1 2-57 15,0-4-80-15,-2 2-69 0,1 0-102 0,-1-1-72 16,1-1-81-16,-1-1-136 0,0-1-303 0,-2-2-348 16</inkml:trace>
  <inkml:trace contextRef="#ctx0" brushRef="#br0" timeOffset="-118958.27">8146 3854 337 0,'5'-3'471'0,"0"-2"-115"16,1 1-83-16,0 0-59 0,2 1-41 0,-1-2-38 0,4 2-23 16,2 0-38-16,1-1 0 0,2 0-12 0,3 2-24 15,1-1-42-15,1 1-29 0,2 1-45 0,1 0-18 16,2 1-14-16,3-1-1 0,-5 1 2 0,-1 0 10 15,1 0-2-15,0 0 19 0,0 0 20 0,-3 0 9 16,2 0 21-16,-2-1 10 0,0-1 31 0,0 2 56 16,-2-2 21-16,-4 1 50 0,2-1-17 0,-3 1 61 15,0-2 5-15,0 1 4 0,-2 0-36 0,0-1-17 16,-2 0-19-16,1 1-25 0,-2 0-16 0,-1-1-15 16,1 1-12-16,-1 0-15 0,-1-1-7 0,2 1 2 15,-1 0-48-15,-1-1-31 0,0 1-58 0,-1 1-93 16,-2-2-131-16,-4 3-418 0,10-5-259 0</inkml:trace>
  <inkml:trace contextRef="#ctx0" brushRef="#br0" timeOffset="-118508.27">9042 3449 171 0,'7'7'509'0,"-2"-2"-90"0,0 2-50 0,1 1-71 16,2 3-27-16,-1 2 5 0,2 1-47 0,-1 1-30 15,1 2-32-15,-1 1 4 0,3 0 2 0,-1 1-31 16,-1 0-29-16,-1-2-15 0,2 2-17 0,-3-1-10 0,0-4 0 16,0 1-9-16,-1-2-13 0,-1-1-11 0,-2-2 0 15,0-1-3-15,1-1 5 0,-1-2 19 0,-3 0 40 16,0-6-18-16,0 8-3 0,0-8-29 0,-7 2-5 15,7-2 6-15,-11-3 19 0,2-2-7 0,2-3 5 16,-3-3-13-16,-1-3-11 0,1-3-24 0,0-8-5 16,1-3-11-16,0-3-19 0,5 0 14 0,1-2-6 15,2-1 9-15,2 2-19 0,3 0 4 0,3 2-2 16,0 3-2-16,2 7 4 0,1 0-2 0,1 4 0 16,0 0 1-16,-1 6-1 0,4 0 1 0,-4 5-1 15,3 2 2-15,-3 2 4 0,-1 1 1 0,1 2 10 0,-3 1-4 16,0 3 9-16,-1-1-11 0,-2 3 21 0,-1 1-15 15,-3 0 17-15,0 1-15 0,-3 2 15 16,-1 1-16-16,-3 1 15 0,-2-1-17 0,0 1 13 16,-3 0-54-16,0 1-58 0,-1-1-44 0,-2 0-49 15,-1-1-47-15,2 0-28 0,0 0-58 0,1-4-47 0,-1 1-36 16,4-1-64-16,-1-2-218 0,1 0-197 0</inkml:trace>
  <inkml:trace contextRef="#ctx0" brushRef="#br0" timeOffset="-117836.61">9231 3563 565 0,'-7'-4'482'0,"1"-1"-84"0,-1 0-75 15,3 0-50-15,-2-1 13 0,2 0-19 0,0-1-17 16,1 0 1-16,0 0-23 0,-1 2-43 0,3-1-40 16,-1-1-29-16,1 1-25 0,1 1-23 0,1-1-18 15,1 3-9-15,-1 0-13 0,5 0-5 0,-6 3-10 16,11-3 3-16,-11 3-6 0,16 2-4 0,-7 2-4 15,1 1 0-15,0 1-4 0,-1 0 6 0,0 2-4 16,-3 0 2-16,2 2-3 0,0 0 3 0,-3 0 2 0,-1 1-7 16,-1-1 7-16,0 1 0 0,-3-2 2 15,0 0-1-15,-4 2 1 0,-2-3 1 0,-1 3-5 16,-1-3 5-16,-4 0-2 0,1 0 1 0,1 0-3 0,-1-2-24 16,1 1-35-16,0-3-33 0,-1 1-32 0,4-2-22 15,-1 1-29-15,0-3-37 0,1 1-44 16,7-2-81-16,-8 0-71 0,8 0-351 0,-4-3-264 0</inkml:trace>
  <inkml:trace contextRef="#ctx0" brushRef="#br0" timeOffset="-117519.58">9349 3503 4 0,'7'-5'537'0,"0"3"-152"16,-1 0-59-16,-6 2-70 0,11 0-26 0,-11 0 9 15,13 4-8-15,-6 1-19 0,0 0-31 0,0 3-23 16,0 0-3-16,0 3-20 0,0-1-3 0,0 1-9 15,-1 2-20-15,-2-1-15 0,2-1-13 0,-2 1-9 16,0-1 5-16,-1-2-11 0,0 1-12 0,-2-2-1 16,2-1 3-16,-2 0 25 0,2-2 36 0,-3 0 33 0,2-1 0 15,-2-4-42-15,0 0-6 0,0 0 0 16,0 0-4-16,0 0-24 0,0 0-5 0,5-8-23 16,-2 2 1-16,1-2-7 0,2-1-2 0,-2-1-18 0,3 2 7 15,-1 0-9-15,-2 0-3 0,3 0-10 0,-1 2 3 16,-2 1-11-16,2 1 6 0,-1 2-8 15,-5 2 12-15,10-2-14 0,-10 2 13 0,11 4-5 16,-5 0 10-16,0 0-24 0,-1 2-15 0,0 0-54 0,0 2-27 16,-2 0-54-16,1 1-58 0,-1 0-36 0,1-1-9 15,-1-1-60-15,1 2-77 0,-1-2-53 16,1 0-384-16,-1-2-389 0</inkml:trace>
  <inkml:trace contextRef="#ctx0" brushRef="#br0" timeOffset="-117309.58">9931 3454 47 0,'7'-8'777'0,"0"3"-182"0,-1 0-163 15,-1 2-78-15,-5 3-78 0,6-3-18 0,-6 3-39 16,0 0 6-16,7 3-28 0,-7-3-13 0,0 8-27 16,0-2-24-16,-3 2-28 0,2-1-15 0,-2 4-18 15,-1 0-10-15,-2 0-10 0,2 0-4 0,-2 2-55 0,-2-2-66 16,-1 2-70-16,0-1-38 0,0-1-43 0,-1-1-54 15,-1-1-43-15,1-3-61 0,0-1-72 0,0 0-251 16,-1-4-209-16</inkml:trace>
  <inkml:trace contextRef="#ctx0" brushRef="#br0" timeOffset="-117177.58">9776 3546 76 0,'0'-5'664'0,"0"5"-125"0,0-6-99 16,0 6-94-16,2-5-73 0,-2 5-54 0,2-3 2 0,-2 3-23 15,0 0-9-15,14 0 0 0,-8 3-8 0,4 0-37 16,0 2-20-16,0 1-18 0,2 1-19 0,2 1-33 15,-1 1-44-15,1 1-63 0,-1-1-80 0,-2 0-59 16,2 0-77-16,-2-1-115 0,-3-1-95 0,1-1-328 16,-3-3-335-16</inkml:trace>
  <inkml:trace contextRef="#ctx0" brushRef="#br0" timeOffset="-116905.52">10093 3511 548 0,'4'-3'431'0,"-4"3"-113"0,7-2-53 15,-7 2-15-15,7 3-15 0,-7-3-4 0,6 8-39 0,-3-1 4 16,-2-1-23-16,1 2-7 0,-1 0-13 16,-1 1-6-16,0 1-27 0,0-1-28 0,0 0-12 15,0-1-13-15,0 1-15 0,-1-2-5 0,1-1-3 0,0 0-1 16,0-6 25-16,0 10 64 0,0-10-12 16,1 3-35-16,-1-3-4 0,0 0-30 0,7-3-2 15,0 0-20-15,0-2 6 0,0-1-21 0,2-1 11 16,-1 0-13-16,2 1 8 0,0-1-13 0,0 2 4 0,-2 0-14 15,3 1 5-15,-4 1-8 0,3 0 10 16,-1 3-11-16,-1 0-43 0,-1 2-32 0,2 0-25 0,-2 2-37 16,0 1-36-16,-2 0-32 0,1 1-37 0,-2 1-55 15,-2-1-104-15,-1 2-486 0,-1 0-454 0</inkml:trace>
  <inkml:trace contextRef="#ctx0" brushRef="#br0" timeOffset="-115891.54">10938 3511 211 0,'-11'0'443'16,"1"0"-72"-16,10 0-36 0,-14 0-48 0,14 0-23 0,-11 0-48 15,11 0-20-15,-10 0-43 0,10 0-15 0,0 0-29 16,-10 0-11-16,10 0-28 0,0 0 0 0,8-3-14 16,2 0 9-16,6-1 2 0,6-1-13 0,11-2-14 15,3-1 17-15,5 1-22 0,7-3 15 0,0 1-18 16,-9 1 10-16,1 0-18 0,-2 0 12 0,-3 1-20 16,-1-1 5-16,-2 1-12 0,-6 0 19 0,-4 0-15 15,1 0 26-15,-6 1-12 0,-2 0 9 0,-2 0-8 16,-2 0 1-16,-4 0-12 0,0 1-11 0,-1 0 5 15,-3-1-4-15,-2 1-2 0,0 0-1 0,-2 0-1 16,0 0-2-16,-1 1 0 0,1-1 3 0,1 5 0 16,-3-8-3-16,3 8-7 0,-3-6-6 0,3 6-7 15,-1-5 0-15,1 5-4 0,0 0 8 0,0 0-2 16,0 0 20-16,1 10-12 0,1-5 14 0,0 3-10 16,3 1 17-16,0 2-16 0,-1 0 15 0,2 3-2 15,0 0 28-15,-1-1-10 0,-2 0 8 0,1-1-11 16,-1 0-3-16,1 0 2 0,-2 1-2 0,-2-2 1 15,0 0 0-15,-2 0 2 0,0 0-3 0,-3 0-4 16,1-2 6-16,-3 0-4 0,3 0 0 0,-3 0-3 0,1-1-53 16,-1-1-68-16,0-2-45 0,0 1-35 15,3-2-38-15,-2 0-56 0,6-4-68 0,-7 5-77 16,7-5-326-16,0 0-260 0</inkml:trace>
  <inkml:trace contextRef="#ctx0" brushRef="#br0" timeOffset="-115688.97">11779 3322 201 0,'11'-6'576'0,"-1"0"-154"0,-3 1-114 0,0 3-69 15,0 1-50-15,-7 1-36 0,10 1-22 0,-3 1-3 16,-1 3 3-16,-2 2-33 0,0 2-6 0,2 1-23 16,-2 2-4-16,0 1-23 0,2 2-3 0,-2 1-10 15,-1 1-3-15,3-1 1 0,-2 1-4 0,0 1-5 16,0-1-45-16,-1 0-57 0,-1-3-65 0,-1 0-62 15,0-1-62-15,-1-1-66 0,0-2-265 0,-1-2-114 16</inkml:trace>
  <inkml:trace contextRef="#ctx0" brushRef="#br0" timeOffset="-115385.96">12047 3277 50 0,'0'0'528'16,"5"-5"-163"-16,-5 5-85 0,0 0-63 0,0 0 7 15,12 3-41-15,-10 0-14 0,1 1-8 0,1 3-27 0,-1-1-25 16,0 2 0-16,0 1-28 0,1 2 1 0,-1 0-21 15,1 0-5-15,0 1-17 0,-1 1 7 0,0-1-19 16,1 2 6-16,-1-1-18 0,-2 0 4 0,2-1-28 16,0 0-48-16,-3-1-49 0,3-1-52 0,-2-1-45 15,-1-1-67-15,0-1-71 0,0-1-235 0,0-6-91 16</inkml:trace>
  <inkml:trace contextRef="#ctx0" brushRef="#br0" timeOffset="-114856.35">12086 3170 182 0,'-8'-8'254'0,"-1"1"-42"16,-1-2-48-16,-1 1-10 0,-2 0-4 0,-1 2-9 15,0 0-30-15,-1 0-5 0,-1 1-22 0,-1 2 2 16,0 2-27-16,1 1 36 0,-3 1-33 0,-1 2 37 15,-1 4-36-15,-1 2 26 0,1 1-28 0,-3 4 50 0,1 2-20 16,2 2-19-16,0 2 1 0,3 1 8 0,-1 2-15 16,5 2 0-16,0 1-24 0,3 0 1 0,1 2-9 15,2 1-6-15,1 1-3 0,2-5 0 0,4 2-6 16,1 0-3-16,1 0 0 0,2-1-2 0,3-2-2 16,-1-1-1-16,1-1-2 0,4-1 5 0,-2-1 44 15,2-1 5-15,0-2 15 0,1-4 30 0,-1-1 9 16,4-2-4-16,0-2-8 0,3-2-7 0,0 0-7 15,4-2-5-15,-1-1-4 0,4-3 14 0,0 0 11 16,4 0 12-16,0-2-24 0,3-1 19 0,3-1-20 16,0-1 6-16,1-1 5 0,0-1 16 0,-1 0-7 15,0-2-6-15,-2 1-3 0,-1-2-11 0,-4-1 30 16,1-2-27-16,-2 0 21 0,-4-1-39 0,2-2 21 16,-4-3-37-16,-2 0 26 0,-1-2-49 0,-3-3 1 15,-1 1-5-15,-2-4-5 0,-4 0-10 0,0 3 25 16,-3-1-37-16,-1 1 23 0,-1-1-26 0,-2 4 26 15,0 1-8-15,-2 0 0 0,-1 2-8 0,0 1-8 16,-1 1-4-16,0 0 0 0,-2 2-10 0,-1 1-6 0,-1 2-15 16,-2 1-20-16,0 2-21 0,0 2-51 0,-1 0-34 15,-2 2-59-15,1 1-27 0,-1 1-20 16,2 1-23-16,-5 2-29 0,2 1-4 0,0 1-11 16,-1 1-39-16,-1 2-31 0,2 0-17 0,0 2-47 0,0-1-316 15,1 2-292-15</inkml:trace>
  <inkml:trace contextRef="#ctx0" brushRef="#br0" timeOffset="-114541.35">12172 3305 160 0,'0'0'495'0,"0"0"-147"15,0 0-77-15,7 2-48 0,-7-2-2 0,4 4-7 16,-1 1 0-16,0-1-26 0,-2 2-8 0,2 2-22 16,0-1 1-16,0 1-8 0,0 1 11 0,-1 2-20 15,1 0-9-15,-1-1-30 0,0 1-11 0,1-1-24 0,0-1-6 16,-3 1-14-16,4-2-11 0,-2 0 5 0,-1 1-11 15,1-2-21-15,-1 1-87 0,0-2-38 16,1 0-52-16,-1-1-87 0,-1 0-89 0,0-5-107 0,2 8-343 16,-2-8-319-16</inkml:trace>
  <inkml:trace contextRef="#ctx0" brushRef="#br0" timeOffset="-112508.58">5232 3920 139 0,'-3'-10'286'0,"3"2"-28"0,-1 0-58 16,-2 0 4-16,3 2-30 0,-1 0-8 0,-1 0-52 16,2 2-23-16,0 4-38 0,-4-5-7 0,4 5-22 15,-7 3 44-15,4 3-2 0,-4 4 20 0,2 5 45 16,-2 6 26-16,1 9-14 0,0 6 4 0,2 1-13 16,1 4-26-16,0 9-14 0,5 2-6 0,1-1-10 15,2 2 25-15,2-2-11 0,5-1 2 0,2 1-11 16,1-3 18-16,5 0 5 0,0-3 8 0,2-3-18 15,1-2-17-15,2-3-8 0,0-2-11 0,2-4-9 16,1-2-4-16,0-4-21 0,-1-4-97 0,1-3-58 16,-1-3-90-16,3-4-106 0,-1-1-116 0,-2-4-498 15,1-3-514-15</inkml:trace>
  <inkml:trace contextRef="#ctx0" brushRef="#br0" timeOffset="-111752.97">10407 3278 420 0,'-7'-6'365'0,"0"0"-41"0,3 2-96 0,-2 0-47 15,6 4-62-15,-7-2-10 0,7 2-43 0,-4 6 10 16,1 1 24-16,2 5 29 0,-1 3 11 0,2 5-22 16,0 5 7-16,2 3-2 0,-1 7-8 0,-1 0 1 15,4 2-10-15,-1 0 4 0,0 1 24 0,-2-1-8 0,2 1-13 16,0-3-25-16,-2-1 15 0,-2 0-24 15,0-2 2-15,-4 0-15 0,1-1-10 0,-3-2-10 16,-3-2-8-16,0-2-4 0,-1-1-2 0,1-5-21 16,-2 0-72-16,-1-1-76 0,-1-2-39 0,-2-2-78 0,-1-1-140 15,-2-2-96-15,-2-1-321 0,-3-4-342 0</inkml:trace>
  <inkml:trace contextRef="#ctx0" brushRef="#br0" timeOffset="-110393.2">1877 5914 64 0,'0'0'487'0,"-8"-1"-136"0,8 1-83 16,0 0-69-16,-10 0-71 0,10 0-11 16,-6 6-32-16,3-1 22 0,2 4 3 0,-2 2 12 15,3 3-2-15,0 2 22 0,0 4-6 0,4 4 3 0,-1 1 14 16,4 5-30-16,-1 1 18 0,2-1-9 0,-1 0 10 16,2 1-31-16,-1-1 21 0,1 1 0 0,-2-3-15 15,0 2-22-15,-2-6-15 0,1 0-19 0,-2 0-6 16,-1-3 43-16,-2-1 2 0,2-3-3 15,-3-1-12-15,0-2 17 0,0-1-16 0,2-2 18 0,-2-1 20 16,0-2 14-16,-2 0-8 0,-2-2-33 0,1-1-3 16,-1-2-32-16,4-3 10 0,-13 0-32 0,3-2 0 15,1-4-27-15,-3-4 12 0,1-1-31 0,-2-5-4 16,-1-2-12-16,2-6 9 0,0-2-25 0,1-3-1 0,1-1-26 16,3-2 5-16,0-1-2 0,4-3-39 15,3 1-6-15,2-2-6 0,2 5 27 0,2-1 3 0,2 2 15 16,2 1 12-16,1 5 11 0,3 2 6 0,-1 6 6 15,1 1 4-15,3 3 4 0,0 3 5 0,-2 4 2 16,2 1 6-16,-1 4 5 0,-1 1-2 0,2 3 5 16,0 3-1-16,-1-1 3 0,-1 3-2 0,-1 2 9 15,0-1 14-15,-4 4 23 0,1-1 2 0,-1 1 10 16,-4 0 9-16,-2 0 16 0,-3-2 10 0,-1 2 25 16,-1 0 8-16,-3-1-13 0,-3 1-7 0,-2 1-9 15,-2-1 6-15,0-2 3 0,-2-1-15 0,-1 0-8 16,3-1-14-16,-2-1-9 0,0 0-11 0,-1-2-5 15,3 1 8-15,1-4-23 0,0 4 5 0,-1-3-57 0,4-1-51 16,-1 1-54-16,1-1-59 0,1 0-75 0,0 0-75 16,6-3 6-16,-7 6 11 0,7-6-15 0,-4 6-33 15,4-6-93-15,4 4-76 0,-4-4-273 0,10 0-346 16</inkml:trace>
  <inkml:trace contextRef="#ctx0" brushRef="#br0" timeOffset="-110216.2">2346 6034 474 0,'7'-7'623'0,"0"2"-90"15,0 0-72-15,0-1-77 0,2 0-76 16,1-1-69-16,2-1-23 0,2 1-32 0,3 0-33 0,0 1-45 0,0 0-42 16,3 2-60-16,-2 1-72 0,2 0-64 15,0 1-35-15,-5 4-89 0,3-2-83 0,-5 3-59 0,1 0-360 16,-4 2-270-16</inkml:trace>
  <inkml:trace contextRef="#ctx0" brushRef="#br0" timeOffset="-110071">2501 6193 323 0,'-13'13'621'15,"2"-2"-88"-15,1 0-29 0,3-3-38 0,0-1-29 0,2-1-32 16,2-1-30-16,3-5-74 0,0 0-46 0,0 0-50 16,8 1-12-16,2-5 2 0,4 0-61 0,3-1-27 15,7-1-39-15,-2-1-28 0,4 0-64 0,-2 1-54 16,0-1-58-16,0 1-90 0,-2 2-64 0,-2-2-86 15,-2 3-155-15,-4 1-563 0,-1-1-712 0</inkml:trace>
  <inkml:trace contextRef="#ctx0" brushRef="#br0" timeOffset="-108506.84">3518 5812 224 0,'-3'6'333'16,"0"-1"-78"-16,1 0-15 0,-1 1-42 0,1-1-50 15,0 3 20-15,2-3 4 0,0 1-18 0,1 0-5 16,0 0 22-16,5 1 19 0,-2-2-31 0,3 0-12 16,0-1 12-16,3-2-7 0,0 1 13 0,1-3-24 0,-1 1-4 15,1-2-17-15,2 0-7 0,0-1-17 16,-2-1-12-16,0-3-16 0,-1 1-8 0,1-2-12 15,-2 1-4-15,-1-2-10 0,-1-2-5 0,-1 0-19 0,-3 0-19 16,0 0-3-16,-2 1-1 0,-2-1 1 0,-2 3-4 16,-1 0-5-16,-3 3-4 0,-2 1 1 15,-1 2 3-15,-4 1-7 0,-1 4 8 0,-4 3-4 16,-2 5 10-16,-1 6 11 0,-2 3 10 0,1 3 12 0,-1 5 20 16,5-2-8-16,2 0 2 0,3 1-6 0,2-2 0 15,2 3-1-15,6-6 16 0,1 1 3 0,2-4 24 16,4 0-8-16,1 1 5 0,3 0 9 0,1-3 3 15,4-1-5-15,-1 0-9 0,5-3-9 0,-1-2-16 16,3-1 8-16,-2-3-7 0,1-3-6 0,1 0-8 16,0-2-26-16,-1-3-59 0,-1-1-54 15,2-2-49-15,0-1-56 0,-1-2-44 0,3-4-40 0,-2-1-50 16,-1-1-102-16,2-3-84 0,-1-2-251 0,0-3-310 16</inkml:trace>
  <inkml:trace contextRef="#ctx0" brushRef="#br0" timeOffset="-108315.78">4036 5839 256 0,'7'-5'450'0,"-1"3"-99"16,-6 2-17-16,0 0-15 0,11 2-10 0,-11-2 15 0,0 11-61 15,-1-1-25-15,-2 0-52 0,-1 3-20 16,-2 2-36-16,-1 1-13 0,0-1-28 0,0 5-3 16,-3-1-23-16,3-1 5 0,-3 0-14 0,2 0-5 15,-2 0-55-15,3-3-8 0,-3-2-71 0,2 1-9 0,-1-3-45 16,2-2 0-16,0-1-23 0,-1-1-30 0,1-2-12 15,1-2-71-15,6-3 8 0,-13 1-65 0,6-4-278 16,3-3-122-16</inkml:trace>
  <inkml:trace contextRef="#ctx0" brushRef="#br0" timeOffset="-108161.78">3860 6037 165 0,'-1'-11'424'0,"1"3"-19"0,1 1-8 0,-1 1-52 0,0 0-28 16,0 2-76-16,0 4-50 0,2-9-55 0,-2 9 37 16,4-2-21-16,-4 2 7 0,8 0 6 0,-5 2-1 15,4 3-20-15,2 1-12 0,1 1-25 0,1 1-13 16,0 2-20-16,2 3-10 0,2-1-11 0,1 2-5 15,-1-1-70-15,-1 1-37 0,0-2-78 0,-1-1-2 16,0-1-43-16,-2 0-51 0,0-2-13 0,-2 0-63 16,-1-3 22-16,2 1-68 0,-3-3 65 0,0-2-302 15,-7-1-106-15</inkml:trace>
  <inkml:trace contextRef="#ctx0" brushRef="#br0" timeOffset="-107522.72">4325 5781 137 0,'4'-9'315'0,"1"3"-18"0,-3 0-71 16,1-1-22-16,0 3-71 0,0-2 23 0,-2 2-10 0,2 0-17 15,-2-1 7-15,-1 5-49 0,3-7 20 0,0 3-19 16,-3 4 6-16,3-8-25 0,-3 8 30 16,1-8 2-16,-1 8-2 0,3-7-9 0,-3 7 2 0,0-7-5 15,0 7 13-15,2-6-28 0,-2 6 18 0,1-5-30 16,-1 5 5-16,0 0-27 0,0-7 0 0,0 7-31 15,0 0 11-15,0 0-16 0,0 0 14 0,0 0-20 16,-6 4 15-16,5 1-17 0,-2-1 18 0,0 3-8 16,-1 0 44-16,3 0 9 0,-2 0 0 0,0 1-22 15,0 1 4-15,0-1-15 0,1-2 1 0,0 2-11 16,-1-2 7-16,2 1-13 0,-2-1 10 16,2-1-17-16,-1 0 12 0,2-1-4 0,0-4 6 0,-4 8-11 15,4-8 6-15,0 6-11 0,0-6 4 0,-1 7-8 16,1-7 10-16,-2 10-7 0,4-1 42 0,-2 0-8 15,1 0-5-15,-1 4-6 0,3 1 21 0,-2 1 5 16,1 1 4-16,-1 2 22 0,2-1 10 0,-2-1-24 16,2 1 0-16,-1-1-23 0,0-1 6 0,0-2-17 15,-1 0 10-15,-1-2-16 0,2 0 9 0,-1-2-17 0,-1-1 18 16,1 0 13-16,-1-3 54 0,0 1 7 16,-1-1-21-16,1-5-12 0,-4 6-13 0,4-6-6 15,0 0-3-15,-10 0 1 0,6-3-11 0,-2-2-12 0,2-4-5 16,-2-1-22-16,3-5-8 0,-1-2-33 0,0-7-14 15,1-3-26-15,3-3 5 0,0-4-4 0,4-1 5 16,2 2-35-16,1-1 2 0,4 4 17 0,2 1 8 16,0 3 14-16,1 4 3 0,0 4 10 0,0 3 2 15,1 2 12-15,-2 5-4 0,1 0 12 0,0 3 4 16,-3 2 12-16,1 3-4 0,-2 2 13 0,-2 0-4 16,1 2 8-16,-2 2 3 0,-2 3 4 0,-2-2-8 15,-3 3 7-15,-1 2-3 0,-4 3 6 0,-3-1-5 16,-3 2 6-16,-1-1-5 0,-2 1 5 0,-1-2-2 15,-1 0 4-15,-1-1-17 0,2-1 18 0,1-3-22 0,0-1-29 16,0 0-47-16,0-2 0 0,2 0-26 16,1-2-13-16,3-1-20 0,-1-1-110 0,9-2-53 15,-10 1-80-15,10-1-355 0,-4-6-257 0</inkml:trace>
  <inkml:trace contextRef="#ctx0" brushRef="#br0" timeOffset="-107320.71">4656 5524 94 0,'0'0'542'0,"2"7"-98"0,-4-2-44 16,-1 1-51-16,-2 5-19 0,-1-1-38 0,-1 3-31 0,1 1-48 15,-1 1-26-15,2 1-25 0,-1 1-24 0,3-1-10 16,0 1-4-16,3 1-7 0,2 1-5 0,1-2 13 16,2 0-11-16,4 2-27 0,3 0-1 0,1-2-29 15,1-2 4-15,2 1-39 0,2-3-36 0,-1-1-73 16,0 0-56-16,-2-4-74 0,1-1-45 0,-2-1-53 15,-2-2-108-15,1-2-513 0,-3-2-511 0</inkml:trace>
  <inkml:trace contextRef="#ctx0" brushRef="#br0" timeOffset="-104736.5">7411 3107 82 0,'0'0'323'15,"0"0"-49"-15,0 0-57 0,2-4-16 0,-2 4-46 16,0 0-26-16,0 0-40 0,0 0-8 0,0 0-30 15,0 0 2-15,0 0-2 0,0 0 12 0,1 6-31 0,-1-6 59 16,1 8-3-16,-1-2 10 0,2-1-47 16,-1 3 10-16,2-1-4 0,1 1 49 0,2 1-17 0,0 0-9 15,2 0-9-15,-1-3 4 0,1 2 11 0,2-2-12 16,0 1 2-16,0-3-4 0,3 0-11 16,-2-3-9-16,0 1-6 0,-1-1-8 0,4-4-6 15,-4 0-5-15,4 0-4 0,-4-2-4 0,4-4-23 0,-3-1 20 16,-1 2-25-16,0-3 44 0,1 1-4 0,-4 1 41 15,0 0 28-15,0 1 17 0,1 1-30 0,-3 0-31 16,-1 3-15-16,2 2-13 0,-6 2-8 0,11 0-15 16,-4 5 28-16,0 3 11 0,2 3-9 0,-1 5-1 15,2 1 11-15,-1 3-2 0,-1 2 1 0,-1 0 13 16,2 5-9-16,-4-3-2 0,1 0-11 0,-2 0 3 16,-1 0-12-16,-2-3-2 0,-1-2 4 0,-1 0 0 15,-2 0-1-15,-1-1 52 0,-2-2 20 0,1-2 11 16,-1-1 0-16,-3-2 3 0,2-3 17 0,-1 0-15 15,-2-3-1-15,3-2-20 0,-3-1 8 0,0-3-34 16,-1-2 23-16,0-2-38 0,-2-4 7 0,3 0-40 16,-1-4-8-16,-2-2 1 0,2-3-22 0,3-1-6 15,-1-1-30-15,4-1-52 0,0 0-83 0,2 2-26 16,2 0-39-16,1 4-42 0,0 0-28 0,4 0-23 16,-2 4-42-16,2-1-41 0,0 2-27 0,2 1-20 0,-2 1-304 15,2 1-288-15</inkml:trace>
  <inkml:trace contextRef="#ctx0" brushRef="#br0" timeOffset="-103115.36">4953 5500 285 0,'0'0'216'0,"0"5"1"16,0-5-15-16,3 7-27 0,-3-7 11 0,7 6-10 15,-3-2 15-15,2 0-32 0,1-2 14 0,3 1-26 16,-2-3 4-16,2 1-20 0,0-1-29 0,1-1-5 16,-1 1-19-16,1-3-7 0,2 0-7 0,-3-2 3 15,1 0-20-15,-1 2 5 0,0-4-22 0,-3 1-2 16,3-2-2-16,-3 2-2 0,0-1 8 0,-3 2 6 0,2 0 8 15,-2 1-17-15,0 0-11 0,-4 4-6 16,7-2-8-16,-7 2 0 0,9 4 11 0,-6 4-19 16,1 2 21-16,0 2-15 0,0 5 20 0,-1 1 21 0,1 2 24 15,2 3-1-15,-2-1-8 0,0 2 38 16,1 0-12-16,-1-2-9 0,0 2 15 0,-1-2-7 0,0-3-4 16,-2 0 3-16,1-1-5 0,0-4 7 0,-2-1-13 15,0-2 22-15,2-1 12 0,-2-1 46 0,1-2 33 16,-1 1 6-16,-1-5-29 0,1-3-36 0,-6 7-6 15,6-7-20-15,-7 1-7 0,1-3-15 16,1-1-19-16,-1-2-8 0,-1-1-10 0,-1-1 4 0,-1-2-44 16,-1-1-23-16,2 0-44 0,-2-2-56 0,3 0-48 15,0 0-19-15,0-1-76 0,0 2-36 0,3-2-58 16,-1 1-29-16,4-1-47 0,0-1-57 0,1-2-71 16,1-3-254-16,2 1-352 0</inkml:trace>
  <inkml:trace contextRef="#ctx0" brushRef="#br0" timeOffset="-102962.72">5315 5386 450 0,'13'2'409'0,"-2"1"-56"16,-1 2-47-16,3 4-20 0,-2 0-26 0,0 2-1 15,1 1-30-15,-4 1-46 0,5 5-2 0,-5-1-23 0,1 0-17 16,-1 2-35-16,-4-1-9 0,3 2-10 16,-4 3-15-16,0-4-15 0,-3 4-5 0,-1 1-18 15,-4 3-75-15,0 5-66 0,-4-2-64 0,-3 0-60 0,-4 0-113 16,1-1-112-16,-4 0-297 0,-2-4-263 0</inkml:trace>
  <inkml:trace contextRef="#ctx0" brushRef="#br0" timeOffset="-102638.73">3629 6646 352 0,'-31'10'647'0,"3"0"-120"0,6-4-38 0,3-1-43 16,2 0-43-16,3-1-49 0,3-2-37 0,1 1-52 15,10-3-54-15,0 0-41 0,-1-4-26 0,15-3 24 16,14-7 0-16,13-7-19 0,11-2 4 0,20-7-15 16,8-5-13-16,10 0-5 0,6-2-19 0,8-2 4 15,8 0 0-15,3-1-40 0,5-1-14 0,26-9-9 16,-25 10-16-16,27-11-14 0,-29 12-27 0,-4-2-5 0,-8 3-14 15,-7 5-16-15,-10-1-8 0,-7 5 2 0,-11 3-15 16,-18 6-15-16,-8 4 2 0,-12 3-7 16,-3 1-38-16,-6 4-48 0,-8 1-35 0,-4 4-27 15,-13 3-13-15,0 0-42 0,4 3-34 0,-12 4-13 0,-8 3-33 16,-8 4-48-16,-5 3-376 0,-11 4-323 0</inkml:trace>
  <inkml:trace contextRef="#ctx0" brushRef="#br0" timeOffset="-102308.72">4331 6654 642 0,'0'0'619'0,"0"0"-154"0,-10-1-85 15,10 1-112-15,0 0-51 0,-7 3-60 0,7-3-11 16,0 11-4-16,0-4 44 0,1 2-12 0,2 4-10 16,0 1-23-16,1 2-27 0,0 2 12 0,2 4 1 0,0-1-26 15,1 3-12-15,-2 1-14 0,4 2-14 0,-2 2-13 16,1-2-2-16,-1 1-6 0,-1-3-7 0,0-3-43 16,-1 3-29-16,1-2-64 0,-2-2-54 0,0-2-40 15,-1-2-37-15,1-2-40 0,-1-2-25 16,0-2-3-16,-2-2-42 0,-1-2-96 0,0-7-244 0,2 6-193 15</inkml:trace>
  <inkml:trace contextRef="#ctx0" brushRef="#br0" timeOffset="-102123.72">4498 6964 610 0,'12'-16'507'0,"0"1"-114"16,2 0-87-16,-1-1-47 0,5 2-25 0,-2 0-58 16,2 1-48-16,-1 1-10 0,1 1-20 0,1 0-35 15,-1 3-46-15,-4 0-48 0,2 1-46 0,-2 1-17 16,-2 1-69-16,-2-1 8 0,-1 2-22 0,-1 1 35 15,-2-1-75-15,-2 0 6 0,-4 4-49 0,3-6 24 16,-3 6-126-16</inkml:trace>
  <inkml:trace contextRef="#ctx0" brushRef="#br0" timeOffset="-101969.03">4762 6751 890 0,'0'0'153'0,"-6"-6"39"0,6 6 61 0,-8-6-6 15,8 6 5-15,-9-3 3 0,9 3-45 0,-7-4-22 0,7 4-52 16,-7-1-15-16,7 1-23 0,-4 3 21 16,4-3-22-16,-6 6-7 0,3-1-13 0,2 2-6 0,0-1-6 15,-1 2-6-15,2 2-7 0,0-1-3 0,0 2-7 16,2 2-10-16,-1-1-2 0,-1 2-2 0,0-1-5 15,3 1-62-15,-2-1-55 0,-1 1-31 0,2-1-57 16,-1-2-44-16,-1 2-14 0,3-4-110 16,-3 1-62-16,1-3-272 0,-1 0-192 0</inkml:trace>
  <inkml:trace contextRef="#ctx0" brushRef="#br0" timeOffset="-101372.3">4960 6556 305 0,'2'-7'583'0,"-2"7"-154"0,1-5-104 16,-1 5-71-16,0 0-32 0,0 0-47 0,0 0 2 15,9 3-7-15,-9-3 10 0,5 7-49 0,-5-7-2 16,10 5-2-16,-4-2 51 0,1 0-23 0,1 1-16 15,-1-2-26-15,2 0-7 0,1 0-7 0,-2-2-1 0,3 0-20 16,-1-1 1-16,0 0-29 0,0-2 7 0,0 0-20 16,0-3 7-16,-2 1-18 0,-1-1 6 15,0-2-19-15,-3 2 3 0,-1-2-4 0,0 1-25 16,-3 0-24-16,-3 2 7 0,-1-1-1 0,-2 2 8 0,-2 2 2 16,-2 2-3-16,-3 2 7 0,-2 3-4 15,-1 2 5-15,1 4 3 0,-2 2 30 0,1 2 2 16,2 0 9-16,3 3 3 0,1-1 7 0,2 1 23 0,2-2-5 15,2 0-11-15,3-2-2 0,-1 2-2 0,5-3 9 16,1 1 6-16,3 0-9 0,0-2 0 0,3-1-6 16,1-1-5-16,2-1-9 0,1-3 1 0,3 1-39 15,0-2-47-15,1-4-34 0,1 2-47 0,-1-3-34 16,0-3-32-16,3 1-42 0,0-4-32 0,3-2-95 16,-4-2-106-16,4-4-445 0,-3 0-495 0</inkml:trace>
  <inkml:trace contextRef="#ctx0" brushRef="#br0" timeOffset="-100774.6">5525 6220 491 0,'3'-5'463'16,"-3"5"-81"-16,1-5-49 0,-1 5-58 0,0 0-55 0,0-4-48 16,0 4-46-16,0 0-28 0,0 0-23 0,3-5-15 15,-3 5-16-15,0 0-10 0,0 0-8 0,0 0-2 16,0 0-7-16,0 0-6 0,3-4 0 0,-3 4-2 15,0 0 1-15,0 0-2 0,0 0-2 0,0 0 3 16,0 0-1-16,0 0 0 0,0 0 4 0,0 0-66 16,0 0-65-16,0 0-30 0,-1 6-91 0,1-6-90 15,-3 4-312-15,3-4-155 0</inkml:trace>
  <inkml:trace contextRef="#ctx0" brushRef="#br0" timeOffset="-100504.6">5525 6434 134 0,'0'0'764'0,"6"2"-179"0,-6-2-111 16,4 3-116-16,-4-3-79 0,4 4-44 0,-1 1 44 15,-2 3-12-15,2 1-17 0,-3 2-43 0,2 1-22 16,-1 3-26-16,-1-1-30 0,-1 2-35 0,1 3-9 0,-2-2-16 15,1 2-4-15,-2 1-11 0,0-2-7 0,-1-1-8 16,1 2-25-16,0-1-13 0,-1-2-57 0,-1 0-54 16,-1-2-37-16,0-1-68 0,-1-2-42 0,0-2-96 15,-1-2-8-15,-1-1-50 0,-1-2-62 0,1-1-286 16,-1-5-271-16</inkml:trace>
  <inkml:trace contextRef="#ctx0" brushRef="#br0" timeOffset="-100349.6">5373 6616 619 0,'-1'-10'649'0,"1"1"-129"0,0 1-30 15,0 3-96-15,0-1-72 0,0 0-75 0,1 2-42 16,-1 4-11-16,4-8-4 0,-4 8-25 0,10-3 10 16,-10 3-17-16,14-1-33 0,-5 1-28 0,1 1-14 15,2 2-15-15,2-1-13 0,3 3-7 0,0-2-58 16,0 1-54-16,1 0-49 0,-1 0-36 0,2-2-40 16,-4 1-52-16,2-1-28 0,-2 1-11 0,-2-3-53 15,1 0 0-15,0-3-67 0,0 0-369 0,-1-4-284 16</inkml:trace>
  <inkml:trace contextRef="#ctx0" brushRef="#br0" timeOffset="-100004.51">5784 6458 128 0,'7'-8'552'0,"-1"1"-86"0,0 1-103 16,-1 1-77-16,2 3-36 0,0 0-3 0,-7 2-31 0,14 1 16 15,-4 1-22-15,0 4 39 0,0 3-26 16,1 2-11-16,1 0-23 0,-3 1-1 0,4 3-39 0,-4-1-7 16,0-1-30-16,-2 1-20 0,2-2-17 0,-2 2-9 15,-3-2 10-15,2-2-10 0,-2 1-10 0,-1-4-5 16,0 1 0-16,-2-2 24 0,-1 0-7 0,-3-1-3 15,-1 0-7-15,0-3-8 0,-3 0-21 0,7-2-9 16,-16-2-3-16,6-3-20 0,-1-1-13 0,0-4-34 16,-2-5-20-16,1-4-19 0,-1-5-5 15,3-3 17-15,0-1 13 0,3-1 10 0,4 4 8 0,2 0 2 16,2-1 12-16,3 2 6 0,5 0 7 0,1-1 6 16,1 6 6-16,0 2-11 0,2 1 13 0,3 3-9 15,-4 3 24-15,4 3 1 0,-2 0 0 0,-3 4 0 16,2 1 0-16,-3 2 5 0,-2 1 2 0,2 0 4 15,-4 2 0-15,-2 2 2 0,-3 1-3 0,-1 1-2 16,-3 2-3-16,-4 0-7 0,-1 3 2 0,-3-2 3 16,-1 1-10-16,-2 0-49 0,2-1-45 0,-4-1-52 15,3 1-71-15,-2-2-25 0,-1 1-42 0,2-4-75 16,-1 1-17-16,2-2-120 0,3-2-332 0,10-2-362 16</inkml:trace>
  <inkml:trace contextRef="#ctx0" brushRef="#br0" timeOffset="-99474.41">5970 6077 160 0,'0'0'546'0,"0"0"-106"0,4-3-85 16,-4 3-81-16,5-4-52 0,-5 4-47 0,7-3-35 15,-2 0-38-15,1 1-17 0,4-1-13 0,1 0-42 16,-1-1-34-16,3 1-56 0,-1-1-24 0,1 1-41 15,-2-1-30-15,-1 1-17 0,0 0-13 0,0-2 12 16,-3 3 4-16,0-2 5 0,-1 0 25 0,-1 0 24 16,1 0 30-16,-2 0 83 0,0 1 55 0,-1-1 67 15,-3 4 44-15,6-6 24 0,-6 6-28 0,5-6 12 16,-5 6-47-16,3-2-14 0,-3 2-44 0,0 0 31 16,7-3-14-16,-7 3 6 0,6 3 32 0,-3 0-1 15,1 2 31-15,0 1-43 0,0 1 50 0,1 1-5 16,0 2-18-16,-2 1-35 0,3-1-13 0,-1 2-18 15,-2-1 3-15,3-1 6 0,-2 1-4 0,-1-1-21 16,1 2-1-16,-3-4 52 0,2 0-17 0,-1 0 16 16,-1 0 1-16,-1-1 5 0,0-1 9 0,0 0 11 0,-3-2-18 15,-1 0-4-15,1-1-8 0,3-3 21 0,-10 2-36 16,10-2 6-16,-11-3-47 0,4-2-13 0,0 0-10 16,1-4-28-16,2-4-32 0,0-2-33 15,1-5-25-15,3-1 25 0,2-3-22 0,2-1 23 16,1-4-3-16,4 1 21 0,-1 2 2 0,4 0 5 0,-1 7 15 15,-1 3 2-15,-2 1 4 0,2 3 3 0,0 1 0 16,-2 4 4-16,1 0-1 0,-2 3 8 0,0 1 2 16,-2 0 5-16,-5 3 3 0,10 0 0 0,-10 0 5 15,6 6-11-15,-6-6 15 0,0 8-19 0,-3 0 21 16,-2 0-24-16,-1 0-43 0,-1 3-44 0,-2-1-31 16,-2 3-69-16,1-3-7 0,-2 3-40 0,0-3-76 15,0 2-21-15,0-2-98 0,-2 0-344 0,3 0-309 16</inkml:trace>
  <inkml:trace contextRef="#ctx0" brushRef="#br0" timeOffset="-99008.87">6508 5740 264 0,'0'-8'694'0,"0"1"-130"0,2 1-113 0,-1 0-90 16,3 3-40-16,-4 3-22 0,13-2 7 0,-3 5-31 16,1 2-30-16,3 5-32 0,2 2-27 0,-1 3-12 0,4 6-36 15,-4 2-21-15,3 1-21 0,-5 0-12 0,3 3-13 16,-4-2-9-16,-3 2-12 0,-2 0-4 15,-2-1-9-15,-3 0-19 0,-4-2-60 0,1 2-46 0,-5-1-69 16,-1 4-65-16,-4-2-32 0,-2 0-74 0,-1-3-69 16,-3-3-56-16,-1 0-526 0,-3-4-572 0</inkml:trace>
  <inkml:trace contextRef="#ctx0" brushRef="#br0" timeOffset="-98758.27">6149 5911 349 0,'0'0'498'0,"-10"2"-101"16,5 2-71-16,-1 2-37 0,-1 2-14 0,0 4-38 15,-3 0-25-15,3 4-40 0,3 0 16 16,0 2-34-16,2-1-12 0,2 4-30 0,2-1-11 0,3 3-18 16,4 3-8-16,2 1-20 0,3-1-1 0,2 0-2 15,0 0-61-15,3-1-72 0,-1 0-58 0,0-3-101 16,1 0-134-16,-1-2-141 0,-1-1-251 0,-2-5-280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2:05:22.293"/>
    </inkml:context>
    <inkml:brush xml:id="br0">
      <inkml:brushProperty name="width" value="0.05292" units="cm"/>
      <inkml:brushProperty name="height" value="0.05292" units="cm"/>
      <inkml:brushProperty name="color" value="#FF0000"/>
    </inkml:brush>
  </inkml:definitions>
  <inkml:trace contextRef="#ctx0" brushRef="#br0">9621 1957 10 0,'35'12'54'0,"-2"0"1"0,-2 4-96 0,-2 2 13 16</inkml:trace>
  <inkml:trace contextRef="#ctx0" brushRef="#br0" timeOffset="2811.64">712 1385 237 0,'0'-6'493'0,"0"2"-106"16,0 4-60-16,0-8-107 0,0 8-6 0,0 0 12 16,0 0-16-16,0 0 17 0,-7 6 30 0,4 2-26 15,1 3-29-15,-1 0 58 0,1 3-27 0,1 0-39 16,-1 1-2-16,4 4-51 0,1-2 41 0,0 0-64 16,2 5 78-16,2-2-54 0,2 0 73 0,2-1-82 15,2-1-1-15,4 3 37 0,-2-7-91 0,5 5-54 16,-3-6-91-16,-2-1 82 0,-2-2-68 0,-1-3 99 15,1-1-68-15,-3-2 57 0,1-3-63 0,-1 1 60 16,-1-4-89-16,-1-1 57 0,0-4-96 0,0 0 63 16,-3-4-91-16,1-1 73 0,-3-1-16 0,1-2 24 0,-3 3 14 15,2-2-1-15,-2 2 5 0,2 2 1 0,-3 0 2 16,2 2-16-16,-1 1-14 0,1 3 3 16,-2 4 8-16,2-5 4 0,-2 5 11 0,2 5 9 0,-1 0-1 15,-1 4 0-15,3 3-33 0,-2 5 56 16,2 2-50-16,0 6 58 0,3 6 8 0,-2 1-15 0,0 3 6 15,0-2-5-15,-1 1 2 0,0 1-1 0,-2 0 1 16,-1-2-46-16,0-4 60 0,-1 0-57 0,-2-2 62 16,0 0-51-16,-1 0 15 0,0-5 14 0,-2 1 81 15,-1-4-54-15,0-4 121 0,0-1-52 0,-1-1 23 16,-1-2 0-16,-1-3-9 0,-1-3-5 0,1-1 20 16,0-4-7-16,1 0 10 0,-3-4-16 0,1-3 29 15,0-2-59-15,-2-1 28 0,3-1-58 0,0-1 23 16,3-1-43-16,0 0 21 0,0 0-49 0,3-2 22 15,1 3-62-15,2-1 6 0,-1 1-84 0,2 3-40 16,3-3-170-16,1 0-17 0,-1 2-55 0,4 1-68 16,2 0-39-16,1 0-71 0,2 1-93 0,4-1-309 0,-1 2-561 15</inkml:trace>
  <inkml:trace contextRef="#ctx0" brushRef="#br0" timeOffset="3010.33">1339 1712 246 0,'-4'-3'669'16,"4"3"-134"-16,0 0-169 0,0 0-34 0,0 0-114 16,0 0-12-16,8-4-77 0,2 3 19 0,4 2-68 15,2-1 26-15,5 2-97 0,1-1-71 0,2 2-82 16,2 1-117-16,-1-1-101 0,-4 1-340 0,-4 1-210 15</inkml:trace>
  <inkml:trace contextRef="#ctx0" brushRef="#br0" timeOffset="3155.33">1439 1957 359 0,'-7'7'529'0,"0"-1"-105"0,3-3-116 16,4-3-44-16,0 0-74 0,0 0-9 0,5 4-54 15,-5-4-39-15,16 0-5 0,-5 0-46 0,5-1 27 16,0 1-25-16,6-1-29 0,0 0-77 0,1 1-114 15,5-1-140-15,0 1-354 0,-1-2-183 0</inkml:trace>
  <inkml:trace contextRef="#ctx0" brushRef="#br0" timeOffset="3605.33">2509 1429 385 0,'6'-3'497'0,"-6"3"-96"0,7-2-67 0,-7 2 32 0,3 3 0 16,-3-3-58-16,-3 11-83 0,0-1 47 15,-4 1-82-15,0 2 3 0,-4 5-74 0,0-1-21 16,-2 1-7-16,-2 4-24 0,-1-1 0 0,1 1-19 0,-1 0-3 16,1 1-4-16,1-1-6 0,-2 0 38 0,3 2-94 15,2-6 2-15,0 1-83 0,0-1-27 16,2-1-77-16,1-3-19 0,-1-1 3 0,4-2-11 16,-1-2-55-16,0-1 22 0,2-1-104 0,1-5-307 0,3-2-185 15</inkml:trace>
  <inkml:trace contextRef="#ctx0" brushRef="#br0" timeOffset="3780.33">2236 1611 488 0,'3'-6'364'0,"-3"6"-72"0,1-7-62 0,-1 7-28 15,0 0 30-15,0 0-5 0,10 3 42 0,-7 0-11 16,1 2-31-16,1 2 32 0,0 2-47 0,2 1-35 16,0 2-33-16,3 3-28 0,0 1-11 0,1 3-19 15,1 1-12-15,0 1 2 0,2 2 18 0,-4-4-114 16,1 2-61-16,-1-2-94 0,2 0-44 0,-4-1-37 15,2-1-37-15,-2-2-102 0,1-2-58 0,-1-2-258 16,1-2-217-16</inkml:trace>
  <inkml:trace contextRef="#ctx0" brushRef="#br0" timeOffset="3942.33">2643 1834 98 0,'7'-3'706'0,"0"1"-155"0,-7 2-111 0,9-3-98 15,-9 3-73-15,0 0 13 0,11 2 1 0,-11-2 39 0,6 6-82 16,-3-1 49-16,-1 1-96 0,1 2 23 0,-1 0-99 15,-1 2 30-15,0 3-72 0,2-1-16 0,-3 1-5 16,2 1-54-16,-2 0-58 0,1 1-98 0,-1 0-63 16,0 0-92-16,0 0-59 0,0-1-87 15,1 0-516-15,2-2-565 0</inkml:trace>
  <inkml:trace contextRef="#ctx0" brushRef="#br0" timeOffset="4506.41">3797 1472 57 0,'10'0'532'0,"-10"0"-139"0,0 0-20 15,10 3-69-15,-9 1-18 0,-1 1-11 0,0 3 2 16,-1-1 7-16,-4 4-12 0,1 0-26 0,-3 2-36 15,-3 3-30-15,0 1-38 0,-1 1-24 0,-3 1-24 16,1 2-17-16,-2 1-11 0,-1 1-6 0,1-2-9 16,-1 0-10-16,4-3-26 0,-1 0-89 0,0-2-84 15,2 0-66-15,1-4-32 0,0 0-23 0,2-1-9 16,-1-3-45-16,2-1-29 0,2-3-393 0,-1-1-268 16</inkml:trace>
  <inkml:trace contextRef="#ctx0" brushRef="#br0" timeOffset="4641.47">3567 1657 452 0,'3'-6'386'0,"1"2"-72"0,-4 4-16 0,10-4-33 0,-10 4-13 16,10 1 67-16,-3 1-86 0,2 1 45 15,-1 2-54-15,3 1-37 0,2 3-36 0,-2 0-24 0,3 3-25 16,0 1-15-16,-1 1-15 0,3 0-9 16,-2 1-9-16,-2 1-21 0,1 0-73 0,0-1-104 0,-2 1-42 15,-1-3-14-15,-2-1-44 0,1 1-62 0,-1-2-81 16,-2-1-37-16,-2-2-194 0,3-2-129 0</inkml:trace>
  <inkml:trace contextRef="#ctx0" brushRef="#br0" timeOffset="4859.47">3973 1772 102 0,'14'-8'380'0,"0"2"-79"16,0-1-46-16,0 4-43 0,-1 0-52 0,-2 2-50 16,1 1 3-16,-3 1 5 0,1 0-12 0,-3 3-15 15,-1 2-18-15,-2 0-12 0,-1 2-16 0,-2 0-1 16,-2 0-9-16,0 4-3 0,-2 0 32 0,0-2-4 15,-1 1-15-15,-1 0-19 0,3-2 5 0,-3 0-2 16,3-1-17-16,0-1 3 0,-1 0 24 0,2-1 81 16,1-6 30-16,1 10 7 0,-1-10-25 0,5 8-21 15,-5-8-21-15,11 4-17 0,-3-2-9 0,-1-1-19 0,2-1 0 16,-1 0-24-16,2 0-80 0,1-1-58 16,-1-1-36-16,2 0-55 0,0-2-68 0,1 2-87 15,2-2-396-15,-2-1-272 0</inkml:trace>
  <inkml:trace contextRef="#ctx0" brushRef="#br0" timeOffset="5340.65">5553 1435 377 0,'0'0'521'0,"0"0"-122"0,-4-4-65 0,0 8-51 16,-2-1 22-16,-4 4-44 0,-1 4-43 0,-3 1-15 15,-1 2-30-15,-1 0-34 0,2 2-21 16,-2 0-2-16,1 3-33 0,1-1 2 0,1 0-28 0,1 0 5 15,0 1-18-15,1-1-17 0,0 1-73 0,1-2-56 16,0 0-56-16,2-3-4 0,-1 0-68 0,1-1-63 16,-1-2-69-16,1-3-415 0,-1-2-297 0</inkml:trace>
  <inkml:trace contextRef="#ctx0" brushRef="#br0" timeOffset="5488.66">5245 1566 300 0,'0'0'486'0,"4"-5"-115"15,-4 5-59-15,0 0-3 0,7-2-2 0,-7 2 34 16,9 5-20-16,-4-1-26 0,2 2-11 0,0 0-41 16,2 4-42-16,1-1-28 0,-1 3-33 0,3 2-27 15,-1 1-14-15,0 2-12 0,1-1-38 0,0 1-78 16,-2 0-66-16,1 0-115 0,-1-1-61 0,0 1-50 16,-3-2-87-16,3-2-115 0,-3-1-291 0,3 0-345 0</inkml:trace>
  <inkml:trace contextRef="#ctx0" brushRef="#br0" timeOffset="5789.74">5697 1673 218 0,'7'-5'594'0,"-1"0"-182"0,-1 2-57 0,2-2-108 16,-1 2-6-16,1 0-92 0,0 0 5 0,0 3-73 0,0-2 20 15,-7 2-59-15,16 0 28 0,-9 1-54 0,1 0 41 16,-2 2-51-16,-1 0 33 0,1 3-36 0,-2-1 37 15,-1 2-44-15,-3-1 38 0,0 2-40 0,-1-1 23 16,-1 1-26-16,-2 1 41 0,1-1-50 0,2 0 40 16,-2 0-42-16,0 1 40 0,3 0-30 0,-1-1 28 15,2 0-31-15,-1 1 37 0,3-1-33 0,3 0 60 16,-1 2-40-16,2-4 21 0,0 3 4 0,0-1-5 16,-1-2-2-16,0 1 0 0,-1-1 23 0,0-2 40 15,-1 1 57-15,-1-1 43 0,-3-4 42 0,4 6-21 16,-4-6-37-16,-3 4-28 0,3-4-40 0,-10 4-19 15,0-3-11-15,-1 2-79 0,-6 0-167 0,-4 2-139 16,-4 1-259-16,-6 3-566 0,-5-3-746 0</inkml:trace>
  <inkml:trace contextRef="#ctx0" brushRef="#br0" timeOffset="10324.83">581 242 156 0,'0'0'269'0,"0"0"-55"16,10 0-30-16,-10 0-23 0,0 0-4 0,0 0-16 16,0 0 4-16,7 0-8 0,-7 0-24 0,0 0-14 15,0 0-20-15,0 0-27 0,0 0-14 0,-7 1 15 16,7-1-30-16,0 0 9 0,-10 2-5 0,10-2-15 15,-10 0 0-15,10 0 11 0,-9 3-9 0,9-3-1 16,-10 1-1-16,10-1-10 0,-9 2-16 0,9-2 15 16,-7 2-15-16,7-2-2 0,-7 5 20 0,4-1-11 15,-1 0-10-15,4 4 15 0,-3-2-3 0,3 4 12 16,0 2-7-16,0 3 23 0,0 2-26 0,3 2 26 16,-3 6-12-16,1 2 28 0,2 5-45 0,-3 2 29 15,3 2-34-15,-1-2 45 0,-1 2 1 0,0-2 10 16,1 2-38-16,-1-3 34 0,-1 2-30 0,0-6 37 0,0 1-13 15,0-2 36-15,0 1-19 0,-1-2 2 16,-1-2 28-16,2 1 1 0,-1-1-21 0,0-5-11 16,-1 1 31-16,2-2 3 0,-1-1 30 0,1-3-18 0,0 0-17 15,0-1-13-15,0 0-16 0,1-3 11 0,1 1 58 16,-1-3 19-16,2 1 29 0,0-1 11 0,1-1-7 16,0-3-22-16,2 0-25 0,1 1-23 0,1-3-12 15,-1 0-19-15,3-1-7 0,-2-2-13 0,2 0-10 16,0 0 0-16,1 0-14 0,1-2-6 0,-1-1-20 15,0 2-34-15,1-1-29 0,-3-1-28 0,1 0-32 16,-1-1-33-16,-1 2-18 0,-1 0-36 16,0-1-72-16,0 0-57 0,-2-1-51 0,0 1-57 0,-5 3-51 15,7-7-241-15,-5 2-244 0</inkml:trace>
  <inkml:trace contextRef="#ctx0" brushRef="#br0" timeOffset="10809.84">919 358 98 0,'2'-6'263'0,"-1"1"-15"15,2-2 19-15,0 1 13 0,-2 0-31 0,2 1-59 16,-2-1 10-16,1 1 6 0,-1 0 8 0,-1 5-119 16,4-8 20-16,-4 8-77 0,3-5 32 0,-3 5-50 15,0 0 97-15,0 0-79 0,4 5 63 0,-2 0 11 16,-1 1 1-16,-1 1-31 0,0 4-1 0,2-2-30 16,-1 1 13-16,-1 1-23 0,0 2 13 0,0-1-22 15,0 0 11-15,0-1-28 0,3 2 3 0,-3-2 19 16,1 2-22-16,-1-1 17 0,0 0-21 0,2-1 23 15,-2-1-96-15,1-1-32 0,-1 2-87 0,0-2-25 16,0 0-68-16,0 0-41 0,0-1-77 0,2 0-278 16,-4 0-179-16</inkml:trace>
  <inkml:trace contextRef="#ctx0" brushRef="#br0" timeOffset="11225.44">963 700 307 0,'0'0'347'0,"0"0"-75"0,0 0-4 0,0 0-65 0,0 0-32 15,0 0-52-15,0 0-17 0,0 0-13 0,-6 3-22 16,6-3-24-16,-5 6 1 0,-1-1-4 0,3 0 45 15,-1 1-32-15,-2 1 3 0,2 1-47 0,-3 1 33 16,4-1 16-16,-2 3 44 0,0-1-33 0,1 1 1 16,1 0-26-16,1 1 4 0,0-1 1 0,1-1 70 15,1 0-42-15,0 0 3 0,1 0-24 0,2 1 8 16,1-2-25-16,-1 1 43 0,3-1-15 0,-1-1 19 16,2-1-6-16,0 1 39 0,0-5-6 0,2 2 19 15,-1-3 1-15,-1 0 7 0,-7-2-11 0,17 0 3 16,-8-3-14-16,-1 0 7 0,-2-1 4 0,1-2-27 15,-3-1 13-15,2 0-11 0,-3-1-28 0,-2-2-12 0,0 1-13 16,-3-2 3-16,0 0-19 0,-4-1-4 16,2 2-7-16,-3-2-8 0,-1 0-2 0,-1 1-35 15,-2 1-32-15,3 0-85 0,-2 3-57 0,0 1-73 16,0 1-58-16,0 1-106 0,0 1-16 0,2 1-64 16,-1 0-449-16,2 1-547 0</inkml:trace>
  <inkml:trace contextRef="#ctx0" brushRef="#br0" timeOffset="11773.44">1171 238 208 0,'0'0'330'0,"0"-8"-50"0,0 8-42 0,-1-6-50 0,1 6-51 16,1-6-33-16,-1 6-3 0,6-6-8 15,-6 6-7-15,10-4-6 0,-10 4-29 0,10-3 9 16,-10 3 1-16,11 0-14 0,-11 0 13 0,11 3 29 0,-4 0 9 16,0 1-27-16,-1 0-25 0,1 3-11 0,-1-1 63 15,-1 2-52-15,1 1 11 0,-2 1-36 0,0 1 85 16,1 1-70-16,-3-1 53 0,1 2-37 16,0 1 11-16,-3 0-31 0,3 1 22 0,-2 1-24 15,1 1 9-15,-1 2-8 0,1-1-2 0,-1-1 22 0,0 2-27 16,1 1 19-16,-1-1-22 0,1 1 16 0,0 0-14 15,0-1 27-15,-1 2-24 0,2-2 14 0,-2 1-24 16,2 0 22-16,0 0 0 0,0-1 25 0,-2 1-21 16,2-1 36-16,-1 0-3 0,-1-1 16 0,0-3-5 15,-1 0 10-15,-1-1-12 0,0-1 32 0,-2 0-20 16,0-2-12-16,-1 0-13 0,-2-2 2 0,3-2 20 16,-1 1 20-16,-2-3-14 0,-1 1-14 0,2-3-20 15,-2 1-12-15,-2-3-9 0,2 2-10 0,0-3-77 16,-1 2-147-16,-1-2-103 0,1 1-154 0,-1-1-165 15,-2-1-552-15,3 2-780 0</inkml:trace>
  <inkml:trace contextRef="#ctx0" brushRef="#br0" timeOffset="21140.08">657 3360 50 0,'0'0'307'0,"0"0"-72"0,0 0-34 16,0 0-32-16,0 0-28 0,0 0-22 0,0 0-22 16,0 0-16-16,0 0-13 0,0 0-16 0,0 0-8 15,0 0-7-15,0 0-5 0,0 0 11 0,0 0-2 0,0 0-17 16,0 0 20-16,0 0 4 0,0 0 3 16,0 0 0-16,0 0-5 0,0 0 5 0,0 0-13 15,0 0 9-15,0 0-3 0,0 0 4 0,0 0-1 0,0 0-8 16,0 0-5-16,0 0-14 0,0 0 6 0,0 0 2 15,0 0-10-15,0 0 1 0,0 0-6 16,0 0-12-16,0 0 5 0,0 0 0 0,0 0 2 16,0 0-1-16,0 0-6 0,0 0 6 0,0 0-10 0,0 0 0 15,0 0-9-15,0 0 17 0,0 0-3 16,0 0-2-16,-5 3-2 0,5-3-4 0,-7 6 1 0,2-3 6 16,1 1-4-16,-1 2 8 0,0-3-7 0,0 4-1 15,-1 0-5-15,0 3 4 0,1-2 0 0,-1 3 2 16,-1 2 1-16,1 1-3 0,2 0-10 0,-1 1 3 15,-1 2 5-15,2-1 6 0,0 2-6 0,-1-2 15 16,1 3-12-16,4-2 15 0,-3 1-16 0,2 0 9 16,-1 0-1-16,2-1 6 0,0-1 0 15,2 1-5-15,-1-1 2 0,2 2-2 0,-2-4-8 16,4 2 2-16,-2-3 5 0,-1 0 3 0,4-1 1 0,-2 1 2 16,0-3 4-16,2 1 12 0,1-1-2 0,0-1 36 15,0 0-40-15,2-2 31 0,-1 0-50 0,2-1 42 16,0 1-42-16,0-3 40 0,2-1-33 0,-2 0 55 15,3 1-45-15,0-4 43 0,-1 0-41 0,-2 0 19 16,4 0 9-16,0-3 0 0,0-1 2 0,-1 1-1 16,0 0 13-16,-1-2 11 0,1-1 7 0,1-1-15 15,-1 1 8-15,-2-2 9 0,3-1-8 0,-4 1-10 16,1-1 1-16,-1-1 1 0,0 0-13 0,-3 0 2 16,0-1 32-16,-1 2-17 0,-1-3-8 15,-2 1-12-15,1-1-9 0,-1 0-10 0,-1-1-1 0,-1 0-5 16,-1-1-5-16,0 2 2 0,-1-2 6 0,-1 2-10 0,-1-1 1 15,-1 0-7-15,1 1-3 0,-2-1-3 16,-1-1 7-16,-1 1-8 0,0 0-2 0,-1 0 3 16,-1 2-5-16,-1-2 1 0,-1 1 2 0,0 2-3 15,-2-2-4-15,2 0 2 0,-2 3 19 0,0-2-23 0,1 2-1 16,-1 0 3-16,0 1 0 0,1 0-3 0,-1 1 0 16,0 1 5-16,2 1-6 0,0 0-36 0,0 2-61 15,-1-1-80-15,1 2-88 0,1 0 4 0,2 2-80 16,-1 1-55-16,-1 1-119 0,3 1-235 0,0 0-268 15</inkml:trace>
  <inkml:trace contextRef="#ctx0" brushRef="#br0" timeOffset="22291.68">622 4714 376 0,'0'0'312'0,"-3"-5"-85"0,3 5-39 0,-3-4-6 15,3 4-27-15,-1-5-40 0,1 5-27 0,0 0-8 16,-6-2-26-16,6 2-14 0,-7 2-12 16,7-2 2-16,-8 5-12 0,2-1-5 0,2 1-5 15,-2 4 2-15,-1-1-2 0,0 3 9 0,-1 2 64 0,-1 0-20 16,2 2-4-16,-2 4-10 0,0-1-8 0,1 2-5 15,-1-1 40-15,2 2-15 0,0 0-13 0,3-1 36 16,0-3-58-16,1 0 36 16,0 1-28-16,2-1 49 0,1-1-56 0,0-2 39 0,2 1-43 15,1-2 44-15,0 1-18 0,4 2 22 0,-1-3-26 0,1-1 17 16,1-1-23-16,2 1 18 0,0-4-12 0,1 0 43 16,-1-1-8-16,3-3 8 0,-1 1-3 0,1-3 5 15,1 0 0-15,2-2-5 0,-1-1 6 0,1-1 18 16,1-2 14-16,-1-1-13 0,1-1-18 0,0-1 9 15,-1 0 17-15,-1-1-3 0,-1-1 2 0,-1 1-11 0,-2-3 33 16,1 0-25-16,-3 0-6 0,0-1 5 16,-2-1-39-16,-3-1 25 0,0-2-41 0,-1 3 46 15,-3-1-61-15,0-2 27 0,-1-1-44 0,-3-1 22 16,-1-3-36-16,-2 1 18 0,0 2-13 0,-1-3 22 16,-1 4-30-16,-2-2 18 0,1 1-33 0,-1 2 38 0,1 0-48 15,-3 1 37-15,4 2-41 0,-3 1 2 16,2 3-4-16,1-2-30 0,0 1-23 0,-1 3-43 0,3 0-84 15,-1 1-81-15,-1 2-62 0,2 1-59 0,-1 3 18 16,-1 0-96-16,2 1-71 0,0 1-397 0,-1 2-535 16</inkml:trace>
  <inkml:trace contextRef="#ctx0" brushRef="#br0" timeOffset="23122.68">498 5784 211 0,'0'0'344'0,"-4"-4"-82"0,4 4-69 0,-7-1-31 16,7 1-41-16,-11 1-25 0,4 2 7 0,-2 0-10 15,1 3 28-15,-2 1-18 0,0 4 3 16,0 1 17-16,-1 2-7 0,0 2 1 0,1 1-28 16,1 1-21-16,-1 3-10 0,3-2 12 0,0 1 29 0,2 0-53 15,0 2 32-15,1-3-34 0,1-1 28 0,3 2-46 16,-1-2 23-16,2 1-24 0,1-1 28 0,1-1-27 15,-1 1 34-15,3-2-29 0,0 1 15 0,1-1-35 16,1-2 35-16,1 1 45 0,2-3 13 0,0 0-14 16,1-1-3-16,1 0-17 0,0-3-2 0,1-1 3 15,1-1-2-15,0-3 5 0,0 0-7 0,2-1-6 16,-1-2-7-16,1 0 9 0,2-3 5 0,-1 1-9 16,1-4-5-16,-1 2 7 0,0-3 21 0,-3 0 12 15,3-2 0-15,-3-1-11 0,-1-1-6 0,1-2-15 16,-3 2 3-16,-2-3 16 0,-1-2-10 0,-1 2 10 15,-1-1-9-15,-1-1 13 0,-3 0-10 0,-1-2-10 16,-1 2-11-16,-1-2 3 0,-2 1-3 0,-3 0-10 16,2-1-4-16,-6-1-4 0,2 1-15 0,-2 1-2 15,-1-2-8-15,-2 4 1 0,3-2-7 0,-4 3-1 16,4 1-4-16,-2 3-6 0,0-1-46 0,2 2-53 16,-1 2-99-16,1 2-78 0,0 1-83 0,-1 2-69 15,1 2-50-15,-1 1-89 0,0 1-494 0,-2 2-683 0</inkml:trace>
  <inkml:trace contextRef="#ctx0" brushRef="#br0" timeOffset="26847.52">946 3681 170 0,'0'0'315'0,"0"0"-110"0,0 0-32 0,0 0-66 16,0 0-5-16,0 0-54 0,0 0 18 0,0 0 3 15,11 2 13-15,-11-2-34 0,12 5 48 0,-4-3-27 0,3 2 13 16,1 0-9-16,2 2 17 0,1-1-9 0,6 3 8 15,0 1 32-15,2 0-26 0,4 3-14 0,1-1-16 16,1 3-5-16,5 1 42 0,4 1-36 16,2 2 19-16,1 2-45 0,2-2 38 0,2 1-34 15,2 2 42-15,-1 0-38 0,2 0 19 0,1 2-34 0,2-2 24 16,1 2-23-16,0 1 28 0,2-1-27 16,-2 1 13-16,4-2-16 0,-5 1 21 0,3 1-17 15,-4-3 34-15,0 2-16 0,-4-2 4 0,-1 0-10 0,-3-2 22 16,-1 0-9-16,-3-1-10 0,-5-4-3 0,-4 0-6 15,1-1 8-15,-3-2-4 0,-5-2-8 0,-1 0-3 16,-2-1 1-16,-4-2-1 0,-1-1-8 0,-4 0 2 16,1 0-4-16,-2-3-4 0,-1 1 2 0,-1 0-53 15,-7-3-110-15,9 4-106 0,-9-4-136 0,0 0-161 16,0 0-373-16,-9 3-486 0</inkml:trace>
  <inkml:trace contextRef="#ctx0" brushRef="#br0" timeOffset="27871.49">984 4943 296 0,'0'0'286'0,"-3"6"-37"0,3-6-31 16,-5 3-28-16,5-3-28 0,-5 4-16 0,5-4-17 16,0 0-17-16,-4 4 0 0,4-4 21 0,0 0-44 15,-3 3 30-15,3-3-47 0,0 0 32 0,0 0-51 16,0 0 45-16,0 0-45 0,0 0 48 0,2 5-45 15,-2-5 33-15,11-2-36 0,-4-1 21 0,6 1-39 16,-1-1 26-16,5-2-33 0,0 1 17 0,7-3-26 16,0 0 24-16,6-2-20 0,1-1 30 15,2 1-14-15,4-2 26 0,1 0-18 0,6-2 9 0,-2 0-17 16,3-1 2-16,0 1-8 0,0 0 7 0,-2-1-13 16,-7 4-2-16,-1-2-7 0,2-1 7 0,-2 1-5 15,-1 0-1-15,1-1-3 0,-4 3 3 0,2-2-7 0,-2 1 3 16,-2 0-3-16,1 0-3 0,-1 1-1 0,-2-1 3 15,-3 3-10-15,0 0 3 0,-1 0 3 16,-1 1 0-16,-1-1-3 0,-4 2 1 0,1 1-1 0,-1 0 0 16,-1 1-4-16,-1-2 3 0,-2 2 0 0,0 1-2 15,-1-2 9-15,0 2-10 0,0 0 5 0,-2 0-10 16,1 0 11-16,1-1-8 0,-2 1 6 0,-1 0-7 16,0 1 10-16,-1 0-9 0,2-1 8 0,-3 1-7 15,2-1 6-15,-2 1-5 0,-2 1 9 0,-5 1 0 16,12-4 22-16,-12 4 6 0,9-4 16 0,-9 4-3 15,10-3 29-15,-10 3-7 0,7-2 23 0,-7 2-13 16,7-1 16-16,-7 1-25 0,5-3 17 0,-5 3-17 16,0 0 8-16,7-3-17 0,-7 3-2 0,0 0-7 15,5-4-4-15,-5 4-10 0,0 0-4 0,3-3-9 0,-3 3-7 16,0 0-6-16,0 0-35 0,0 0-48 16,4-3-77-16,-4 3-126 0,0 0-84 0,-7 3-129 15,7-3-222-15,-14 2-302 0,6 0-610 0</inkml:trace>
  <inkml:trace contextRef="#ctx0" brushRef="#br0" timeOffset="29246.83">784 6131 340 0,'0'0'372'0,"-7"3"-69"0,7-3 4 16,0 0-71-16,-7 2 12 0,7-2-69 0,0 0 20 16,0 0-68-16,0 0 1 0,0 0-62 0,0 0 18 15,0 0-53-15,0-6 43 0,4 1-52 0,3 0 31 0,2-3-48 16,1 1 38-16,2-2-36 0,2-1 42 0,2-2-45 15,2 0 38-15,3-3-33 0,2 0 20 0,-1 0-20 16,-1 0 37-16,3-1-33 0,-2 0 28 0,0 0-3 16,1-1 6-16,-1 0-6 0,1 0 2 15,-1-3 2-15,2 2 3 0,-3-2 8 0,3 1 13 0,-1 0-13 16,-1 0 6-16,1 0-16 0,-1-1-3 0,2 0-11 16,0-1 13-16,0-1 7 0,-1 1-8 15,-1 0-6-15,2 1-11 0,0-1 0 0,-1 0-5 0,-1-1-4 16,1 2 23-16,-1-1-6 0,-2 2-3 0,1-2-9 15,0 1 10-15,-2 1-4 0,0 0-2 0,0 0-6 16,-2 1-1-16,1-1-2 0,0 1-9 0,-1 0 5 16,-3 0-2-16,3 0-3 0,1 0 4 0,-1-2-7 15,2 1 8-15,-1 2-17 0,-3 0 27 0,1 1-15 16,-1 1 8-16,1-1-14 0,-1 1 1 0,-1-1 0 16,3 1 3-16,-4 1 1 0,1 0-3 0,0 0-2 15,0 1 1-15,0-1-2 0,-1 1-1 0,-2 0 1 16,2 1-1-16,-2-2 0 0,3 1-1 0,-1-1 1 0,-2 2 8 15,1-1-2-15,-1 2 2 0,-1 0-2 16,1-2-2-16,0 0-6 0,-1 2 4 0,1-2-4 16,-1 2 1-16,-1 0 7 0,-1-1 2 0,2 1 0 0,-2 0-5 15,-1-1 1-15,2 0-2 0,-2 3-2 0,0-1 2 16,-1 1 1-16,-1-1-2 0,2 1 0 0,0 0-4 16,-1 0-5-16,0 0 0 0,1 0 5 0,0 0-2 15,-2 1 0-15,2 0 1 0,2 0 0 0,-2 0 4 16,0 0-4-16,1 0 16 0,-1 1-17 15,-1 0 14-15,2 1-14 0,1-1 12 0,-2 1-11 0,-1 1 8 16,-1 0-7-16,1 1 16 0,-2-1-16 0,2 1 16 16,-1 1-14-16,-2-2 13 0,3 2-11 0,-2-1 13 15,-1 1-13-15,1-1 11 0,-4 4-12 0,6-7 16 16,-6 7-19-16,5-3 14 0,-5 3-16 0,6-7 16 16,-6 7-11-16,4-4 19 0,-4 4-12 0,3-3 17 15,-3 3-9-15,4-4 10 0,-4 4-12 0,0 0 11 16,3-6-16-16,-3 6 4 0,0 0-10 0,3-5 14 15,-3 5-15-15,1-4 10 0,-1 4-14 0,0 0 11 16,2-7-15-16,-2 7 9 0,0 0-8 0,1-6 9 16,-1 6-6-16,0 0 3 0,0-6-7 0,0 6 13 15,0 0-12-15,2-5 1 0,-2 5 10 0,0 0-11 0,0-6-1 16,0 6-37-16,0 0-10 0,1-4-19 0,-1 4-16 16,0 0-34-16,0 0-56 0,0 0-65 0,1-6-43 15,-1 6-59-15,0 0-41 0,0 0-47 16,0 0-437-16,0 0-422 0</inkml:trace>
  <inkml:trace contextRef="#ctx0" brushRef="#br0" timeOffset="30887.24">2971 4096 165 0,'0'0'309'16,"-2"-3"-42"-16,2 3-63 0,-6-4-24 0,6 4-42 15,-6-2-12-15,6 2-18 0,-5-3 7 0,5 3-36 16,-9 0 24-16,9 0-31 0,-7-2 16 0,7 2-18 15,0 0 8-15,-11 0-34 0,11 0 17 0,-10 0-43 16,10 0 16-16,-10 2-25 0,10-2 21 0,-11 3-24 16,5 2 43-16,-1-3-27 0,-4 3 21 0,3 2-41 15,-1-2 38-15,-1 1-31 0,-1 1 26 0,0 1-23 0,-2 0 40 16,2 3-39-16,0-3 23 0,-1 2-31 0,1 0 33 16,1 0-41-16,0 0 36 0,-1 1-41 15,1-1 31-15,2 2-36 0,-1-1 35 0,-1 1-36 0,3-1 36 16,-1 2-36-16,1-1 34 0,0 2-3 0,0-1-5 15,1 1 48-15,-1-1 1 0,1 1-16 16,2 0-10-16,-1 0-1 0,0 2-7 0,1-2 4 0,1 2 8 16,-1-1-20-16,1 1 0 0,2-2-10 0,-2 3 5 15,2-2-11-15,-1 0 8 0,2 2 2 0,-1-1-4 16,-2 2 12-16,3-1 17 0,0 2 0 0,0-2-3 16,-1 0-10-16,1 1-3 0,0 0-7 0,-2-2-1 15,2 0-4-15,2 3 3 0,-2-3-4 0,1 2-1 16,-1-2-1-16,3 3 1 0,-2-4-2 0,2 2-2 15,1-1 4-15,-1 1 5 0,1-1 1 0,2 0 21 16,0 0 38-16,1-1-11 0,1 0-6 0,-1 0-11 16,3 1-3-16,1 1-9 0,1-1 0 0,0-1-12 15,2-1 1-15,-1 2-10 0,5-2 9 0,-2 0-4 16,2-1 5-16,-1 1-3 0,4 0 6 0,-1-1-6 16,1-1 10-16,-1-1 7 0,1-1-13 0,0 1 11 15,0-2-7-15,0 0 9 0,2-2-12 0,-1 1 9 16,1-1-7-16,1-2 10 0,0 1-8 0,0-2 11 15,-3 0-13-15,1-3 9 0,-1 1-6 0,2 0 20 0,1-1-17 16,-3-1 27-16,3-1-10 0,0-1 9 16,-1 0-21-16,3 0 16 0,0-2-16 0,-1 1 5 15,0-2-4-15,-1 0 11 0,0-1-13 0,0-1 7 0,0 0-5 16,0-1 3-16,-3 0-5 0,3-1-3 0,-3-3-4 16,-1 2-6-16,0-1 0 0,-1 0-4 0,-2 0 2 15,0-2 24-15,0 0-10 0,-3-1 11 0,2-2-23 16,-2 2 27-16,-3 0-5 0,2-2 21 0,-3 1-39 15,-2 1 25-15,2-3-33 0,-2 0 26 0,-2 1-44 16,1 0 35-16,-3-1-38 0,2-1 34 0,-2 1-35 16,0-1 37-16,-1-1-44 0,0 2 46 0,-2-1-34 15,1-1 48-15,-1 1-37 0,-1 1 29 0,-3-2-36 16,2 1-9-16,-2 0 15 0,0-1-7 0,-1 1-1 16,-3-2 30-16,0-1-41 0,1 3 37 0,-1-1-37 15,0-1 38-15,0 2-44 0,-3 1 36 0,3-1-39 16,-3 1 26-16,2 1 8 0,0 1-11 0,-1-1-4 15,-1 0 1-15,0 2 0 0,-1-2-1 0,1 2 4 0,-2-2 4 16,0 3-7-16,1-1-6 0,-2 1 0 16,-1-1 2-16,2 3-3 0,-1-1-1 0,-1-1 2 15,1 2 9-15,-1-3-6 0,0 1-3 0,1 1-2 0,-1 0-2 16,0 1 15-16,2 0-12 0,-1 0 7 0,0 0-12 16,-1 1 2-16,1 0 5 0,1-1 2 0,-2 3 2 15,0-1-7-15,-2-1-29 0,2 2 29 16,-3-1-36-16,3 0 45 0,-3 3-30 0,2-3 37 0,-1 2-42 15,-1 1 51-15,0-1-45 0,2 0 37 0,-1 2-32 16,1-2 32-16,-1 1-35 0,1 0 35 0,-1 1-37 16,1 0 20-16,-1 2-32 0,-2-1 40 0,1 2-36 15,2 0 32-15,-2 1-29 0,0 1 27 0,-3 0-37 16,0 1 22-16,-1 1-31 0,2 0-9 0,-1 2-30 16,0-1-33-16,2 2-26 0,-2 2-31 0,3-2-26 15,-4 4-29-15,4-1-53 0,0 2-4 0,0 2-45 16,2 0-54-16,1 0-66 0,2 2-100 0,4-3-243 15,1 2-321-15</inkml:trace>
  <inkml:trace contextRef="#ctx0" brushRef="#br0" timeOffset="32056.51">3879 4631 37 0,'0'0'489'0,"-12"2"-107"15,12-2-58-15,-11 3-51 0,11-3-32 0,-10 1-30 16,10-1-32-16,-10 2-39 0,10-2-29 0,-7 3-22 16,7-3-19-16,-4 1-14 0,4-1 53 0,0 0 21 15,0 0 15-15,4 6 1 0,6-5 11 0,1 1-9 0,6-2-8 16,4 1-7-16,9-1-11 0,8-1-19 15,4 1-2-15,3-1-1 0,10-2 4 0,3 1-20 16,3-1 0-16,1 1-17 0,1 0 0 16,0-1-5-16,1 0 12 0,-2 1-18 0,-2 1 3 0,-2-1-17 0,0 2 6 15,-10 0-17-15,-2 0 8 0,-2-2-17 16,-2 2 7-16,-2-1-9 0,-7 1 6 0,-2 0-5 16,-4 0 3-16,-3 0-2 0,-1 0 20 0,-4 0 26 0,-2-1 8 15,-3 1 6-15,0 0 26 0,-2-1 15 0,-4 1 10 16,3 0-9-16,-11 0-4 0,16-1-9 0,-16 1-4 15,13 0-8-15,-13 0-5 0,9 0-11 0,-9 0-9 16,10-1-23-16,-10 1 0 0,0 0-10 0,12 0-9 16,-12 0-6-16,0 0-5 0,0 0-4 0,11 0-2 15,-11 0-3-15,0 0-3 0,0 0 1 0,8-1 0 16,-8 1 1-16,0 0 0 0,0 0-1 0,0 0-7 16,6-3-3-16,-6 3 4 0,0 0-30 0,-2-5-18 15,2 5 0-15,-2-5 4 0,2 5-3 16,-6-8-25-16,3 4 11 0,0-1 4 0,-1 0 11 0,-1 0 3 15,0 0 7-15,1 1 1 0,0-3 13 0,0 2 1 16,-1 2 3-16,1-2-2 0,1 0 9 0,1 2-3 16,2 3 0-16,-5-6 1 0,5 6-4 0,-5-5-23 15,5 5-39-15,-3-5-22 0,3 5-6 0,-3-3-4 0,3 3-2 16,0 0-2-16,-4-5-10 0,4 5 34 16,0 0 1-16,0 0 29 0,0 0 4 0,0 0 20 0,0 0-2 15,0 0 19-15,0 0 6 0,0 0 1 16,1 5-4-16,-1-5 7 0,3 5 4 0,-3-5 1 0,4 3-2 15,-4-3 5-15,4 6-13 0,-1-2 9 16,-3-4-10-16,6 5 16 0,-6-5-12 0,6 7 10 0,-6-7-14 16,5 8 17-16,-2-3-21 0,1 0 22 0,-1 1-10 15,1 1 12-15,-1-2-15 0,0 3 16 0,1-1-14 16,-1 0 11-16,0 1-11 0,-2 0 13 0,2 0-14 16,0-1 11-16,-2 1-12 0,1-1 16 0,-1 1-11 15,-1-1 11-15,1 1-12 0,-1-2 10 0,-1 0-14 16,1 1-10-16,0-1-24 0,-3 1 18 0,-1-1-30 15,1 2-29-15,-2-2-28 0,-1 1-37 0,-4-2-49 16,3 2-35-16,0-1-21 0,-3-1-19 0,2 0-56 16,1-2-61-16,-2 1-48 0,4-1-353 0,-3-2-312 15</inkml:trace>
  <inkml:trace contextRef="#ctx0" brushRef="#br0" timeOffset="37116.55">2204 4583 134 0,'0'0'304'0,"0"0"-46"0,-6 1-21 16,6-1-28-16,0 0-14 0,0 0-22 0,0 0-16 16,-4 3-13-16,4-3-9 0,0 0-12 0,0 0 2 15,0 0-16-15,0 0-21 0,0 0-27 0,0 0 8 16,0 0-5-16,0 0-11 0,0 0 1 0,0 0-5 15,0 0 5-15,0 0-1 0,0 0 3 0,0 0-6 16,0 0-3-16,0 0-4 0,0 0-8 0,0 0-10 16,0 0-9-16,0 0 3 0,0 0-9 0,0 0 1 15,0 0-6-15,0 0-1 0,0 0-4 0,0 0-2 16,0 0 2-16,0 0-10 0,0 0 10 0,7-7 1 0,0 3 0 16,4-1-2-16,2 1 17 0,1-2-18 0,2 1 0 15,-1-3 4-15,3 2 0 0,2-4 2 16,1 3 10-16,-1-2-3 0,-2 1 1 0,-1 2 3 15,0-2-2-15,-3 2 3 0,2-1 5 0,-4 1 3 0,-2 2 11 16,0-2 14-16,1 1 1 0,-4 3 0 0,-1-2 4 16,1 2-2-16,-1-1-5 0,-1 0-13 15,-5 3-4-15,9-3-7 0,-9 3-3 0,8-4-6 16,-8 4-10-16,6-3-65 0,-6 3-60 0,5-3-50 0,-5 3-46 16,0 0-6-16,0 0-21 0,10 0-64 0,-10 0-73 15,0 0-261-15,5 4-155 0</inkml:trace>
  <inkml:trace contextRef="#ctx0" brushRef="#br0" timeOffset="37535.54">2343 4662 331 0,'-8'3'373'15,"8"-3"-34"-15,-9 3-54 0,9-3 16 16,0 0-42-16,-11 1-2 0,11-1-34 0,0 0-55 0,-7-3-38 15,7 3-28-15,0-4-20 0,3-1-13 16,1 0-15-16,3-4-10 0,2 2 4 0,2-4 22 0,4 0-4 16,-1-2 11-16,3-1-26 0,0 0 0 0,0-1 14 15,0 2 6-15,1-1 1 0,-4 0 12 0,3 0 12 16,-4 1-6-16,-2 1 25 0,1 2-1 0,-4 0-11 16,0 0-21-16,0 2-10 0,-3 0-17 0,2 1-5 15,-4 0-16-15,1 1-7 0,-1 0-17 0,1 3-52 16,-1-2-51-16,-3 5-58 0,2-7-68 0,-2 7-4 15,0 0-53-15,-3-4-26 0,3 4-45 0,0 0-35 16,-9 3-405-16,9-3-310 0</inkml:trace>
  <inkml:trace contextRef="#ctx0" brushRef="#br0" timeOffset="37959.51">2557 4431 75 0,'0'0'96'0,"-1"4"4"0,1-4-22 0,-3 5-20 15,3-5-18-15,-5 7 32 0,2-3-6 0,0 2 11 16,-1-1 14-16,-2 0 2 0,2 1-7 0,-2-1-15 15,-1 3-8-15,0-1-3 0,0 0 6 0,0 1-10 0,-1 0-11 16,-1-2-9-16,-1 2 0 0,0-1-15 16,2-1 8-16,-2 2-8 0,0-1 1 0,0-1-28 15,2 1-40-15,-1-1-44 0,2 0-46 0,0-2-62 16,3 0-109-16,-1-1 233 0</inkml:trace>
  <inkml:trace contextRef="#ctx0" brushRef="#br0" timeOffset="38081.51">2484 4490 64 0,'-5'6'111'16,"-4"0"-171"-16,-1 2 20 0</inkml:trace>
  <inkml:trace contextRef="#ctx0" brushRef="#br0" timeOffset="48491.88">5800 4435 19 0,'-2'-5'356'16,"1"-1"-79"-16,1 0-71 0,0 0-4 0,-1 0-20 16,1 0-16-16,0-3 15 0,0 2-6 0,0-1-24 15,0 1-7-15,0-2 23 0,0 2-7 0,0 0-36 16,1 0 1-16,-1 1-25 0,0 1-18 0,0-1-8 15,0 6-15-15,0-10-15 0,0 10-9 0,-1-6-11 16,1 6-15-16,-7-1-4 0,7 1 4 0,-13 4-4 16,2 4 1-16,-2 0-1 0,-3 4-2 0,1 2-16 15,-3 4 21-15,-1 2-9 0,1 0 11 0,1 4-8 16,0 0 5-16,2 2-8 0,1 1 10 0,1 0-17 0,0 0 10 16,3 2-1-16,1-1 0 0,3-4 3 15,0 0-2-15,2 1 39 0,4-5-8 0,0 2 4 0,3-1 27 16,1 3-2-16,0-3 12 0,3 0-29 15,3-2 20-15,-1 0-14 0,3-2 20 0,0 0-10 16,0-3 1-16,4 1-1 0,-1-1 2 0,2-3-7 0,0 0 5 16,3-2-11-16,0-1 5 0,1-2-12 0,1-1 3 15,-1-1-12-15,-1-1 2 0,3-2-10 0,-1-1 0 16,-1-1-5-16,3-1 10 0,0-1-5 0,0-3 22 16,0 1-8-16,0-2 27 0,-1 0-2 0,-1-2 18 15,-1 0-17-15,-1-2 2 0,-2-1 2 0,1 0 4 16,-1-1-9-16,-3-1-8 0,2 0 12 0,-3-1-15 15,0-2 0-15,-1 0-15 0,0-1-10 0,-2 0-2 16,-1 0-10-16,-2-2 12 0,1 2 7 0,-1-1 3 16,-4 2 16-16,2 0-30 0,-2-2 14 0,-1 3-15 15,-1-1-1-15,-1-1-2 0,0 3-1 0,-2 0 9 16,0-4-9-16,-1 3 16 0,-1-1 20 0,-1 0-35 0,0-1 24 16,-2 3-44-16,1-1 39 0,-1 1-36 15,-1 1 18-15,-2-2-24 0,1 3 23 0,1 1-32 16,-3 0 22-16,0 0-22 0,0 2 27 0,-1 1-32 15,-3-1 18-15,3 2-16 0,-3 0 24 0,0 1-26 16,-2 1 18-16,1 0-17 0,-2 0 16 0,0 2-35 16,-2-2-14-16,1 3-13 0,-3-1-24 0,3 3-11 15,-2-1-40-15,-1 2-15 0,1 2-39 0,-1-1-22 0,0 1-42 16,-3 3-12-16,3 0-22 0,-2 0-9 0,2 2-29 16,0 0-40-16,3 2-59 0,2-3-438 0,-1 3-412 15</inkml:trace>
  <inkml:trace contextRef="#ctx0" brushRef="#br0" timeOffset="50659.84">5963 4571 150 0,'0'0'306'0,"0"0"-66"0,0 0-57 16,3-6-33-16,-3 6 3 0,0 0-40 0,0 0 20 16,1-4-43-16,-1 4 13 0,0 0-43 0,0 0 14 15,3-5-35-15,-3 5 39 0,0 0-21 0,0 0 29 16,0-5-23-16,0 5 25 0,0 0-29 0,0 0 16 0,0 0-19 15,0 0 9-15,0 0-16 0,3-4 4 0,-3 4-14 16,0 0-2-16,0 0-15 0,0 0-2 16,0 0-14-16,0 0 6 0,0 0-17 0,0 0 14 15,0 0-16-15,0 0 8 0,0 0-12 0,0 0 13 0,0 0-18 16,0 0 13-16,0 0-5 0,0 0 8 0,0 0-11 16,0 0 13-16,3 6-17 0,-3-6 20 0,0 5-4 15,0-5 20-15,0 9-1 0,0-4 4 0,1 2-7 16,-1-1 4-16,0 3-4 0,0 1 11 0,0 0 5 15,2 2 12-15,-2 1-7 0,1 0-4 16,-1 0 11-16,0 1-6 0,0-1-7 0,0 1 10 0,2-2 19 16,-2 1-6-16,0-1 5 0,0 1 10 0,0-2-10 15,0-1-8-15,1-1 6 0,-1 0 25 0,0-1 8 16,0-1-5-16,1 0 13 0,-1-1 9 0,0 0 33 16,0-6 4-16,-1 8 26 0,1-8 9 0,0 8 5 15,0-8 20-15,1 8-17 0,-1-8 20 0,0 0-64 16,0 5-3-16,0-5-53 0,0 0 0 0,0 0-108 15,0 0-84-15,0 0-102 0,0 0-153 0,0 0-144 16,0 0-311-16,0 0-389 0,0 0-813 0</inkml:trace>
  <inkml:trace contextRef="#ctx0" brushRef="#br0" timeOffset="55582.59">259 3560 39 0,'0'0'490'0,"0"-5"-143"0,0 5-101 0,0 0-21 0,0 0-48 15,0 0-32-15,-6 4 8 0,5 1 1 0,-2 2-21 16,-1 3-12-16,-1-2-4 0,0 3-32 15,-1-1-5-15,0 3-27 0,2-2 7 0,-1 0-30 16,-1 2 12-16,0 0-22 0,-1 1-2 0,3-1 3 0,-3-2-5 16,4 1-5-16,-2-2-47 0,0-1-26 0,1 0-31 15,1-1-61-15,-1-2 2 0,1 0-31 0,-1-1-30 16,1-2-379-16,3-3-105 0</inkml:trace>
  <inkml:trace contextRef="#ctx0" brushRef="#br0" timeOffset="55771.59">64 3649 127 0,'0'0'459'0,"0"-7"-104"16,0 7-99-16,-1-5-45 0,1 5 1 0,0 0-12 16,0 0-18-16,0 0-21 0,0 0 21 0,7 3-33 15,-4 0 20-15,2 1-61 0,0 0 25 0,2 1-61 16,1 2 41-16,-1 0-55 0,4 0 33 0,-1 3-58 16,4-1 39-16,-1 1-45 0,0-1 33 0,1 2-49 15,1-1-71-15,-1 1-41 0,-1-3-42 0,0 3-44 16,-1-2-39-16,1 0-87 0,0 0-81 0,-2-2-241 15,-1 0-146-15</inkml:trace>
  <inkml:trace contextRef="#ctx0" brushRef="#br0" timeOffset="56784.77">233 4301 127 0,'-1'-9'574'0,"1"2"-130"0,-2 1-108 15,2 6-69-15,-1-8-61 0,1 8-41 0,0-7-34 16,0 7 9-16,0 0-11 0,0 0-23 0,-4 4-20 0,4-4-14 16,-6 9-7-16,2-3-8 0,3 2-3 0,-2 1-11 15,-1 0-8-15,-1 2-5 0,3 0-4 0,-3 1-6 16,1 0-2-16,1-1 6 0,-1 2-6 0,1 2 1 16,-2-1-34-16,0 0-65 0,0-1 22 0,-1 0-73 15,-1-2-20-15,3 0-10 0,-2-1 3 0,-1-1-18 0,0 0-25 16,0-3-23-16,-1 0-22 0,-1-3-20 15,2 0-154-15,-3-3 116 0</inkml:trace>
  <inkml:trace contextRef="#ctx0" brushRef="#br0" timeOffset="56919.77">1 4454 301 0,'-1'-7'396'0,"1"1"-33"15,0 6-45-15,0-8-53 0,0 8-46 16,0-7-46-16,0 7-38 0,0 0-8 0,0-7-13 0,0 7-21 16,0 0-22-16,0 0-13 0,5 3-3 15,4 1-10-15,0 1-8 0,4 0-3 0,0 3-2 16,1 0-53-16,-1-1-28 0,1 2 10 0,0 0-86 0,0 0-30 15,-2 0-52-15,1 0-20 0,1 0-6 0,-4-2-17 16,1 0 11-16,-1-2 25 0,-1 0-125 0</inkml:trace>
  <inkml:trace contextRef="#ctx0" brushRef="#br0" timeOffset="57117.78">229 4545 560 0,'9'-1'-7'0,"-2"0"62"15,1-2 49-15,-1-3 17 0,4 1 19 0,-1-1 46 16,0-1-26-16,4-1-4 0,-4 2 13 0,3-1-15 16,-2 1-36-16,-1 1-19 0,0-1-18 0,-2 3-16 15,2 1-5-15,-3 1-1 0,-7 1-7 0,14 0-12 16,-14 0-2-16,10 5-2 0,-7-1-10 0,-2 1 33 15,1 0-44-15,-2 1 29 0,-2 1-47 0,2 1 3 16,-3-1 1-16,3 1-1 0,-1-1-3 0,-2-1 1 16,3 1-7-16,-1-1 10 0,1-1-4 0,0-5 6 15,1 11 1-15,2-8 5 0,0 1 3 0,1 0-6 16,3-1-2-16,2-1 37 0,0-2-99 0,1 2-40 16,-1-4-124-16,2 2-133 0,-1 0-246 0,1 0-115 0</inkml:trace>
  <inkml:trace contextRef="#ctx0" brushRef="#br0" timeOffset="57668.92">171 5420 90 0,'-2'9'449'15,"-1"-4"-103"-15,-3 2-40 0,-1 1-38 0,0 4-24 16,-3 1-32-16,-3 1 13 0,2 2-82 0,-1-2 10 0,0 2-58 16,1-1 3-16,0 0-36 0,1-1 26 0,1-1-52 15,0 1 32-15,0 0-47 0,1 0 34 0,1-2-74 16,-2 1 17-16,9-3-66 0,-5 0-6 0,5-2-82 15,0 0-24-15,0-3-33 0,0 1-17 0,0-6-41 16,0 6-275-16,0-6-53 0</inkml:trace>
  <inkml:trace contextRef="#ctx0" brushRef="#br0" timeOffset="57852">0 5541 201 0,'0'0'485'15,"0"-8"-132"-15,0 8-86 0,0-5-67 0,0 5-4 0,0 0-22 16,0 0-21-16,0 0-28 0,0 0-21 15,0 8 18-15,0-2-66 0,0-1 32 0,0 3-59 16,0 0 39-16,0 2-54 0,0-1 44 0,0 0-57 16,0 3 44-16,0-1-47 0,0 2 46 0,0-2-75 15,0-2 1-15,0 2-73 0,0-1-14 0,2 0-81 16,4-2-70-16,-2 1-61 0,0-2-204 0,-1-1-38 16</inkml:trace>
  <inkml:trace contextRef="#ctx0" brushRef="#br0" timeOffset="58173.01">112 5636 197 0,'4'-3'393'0,"1"0"-101"16,-5 3-62-16,8-4-52 0,-8 4-35 0,9-2-4 15,-9 2-52-15,9 0 10 0,-9 0 5 0,9 3 14 16,-5 2-51-16,0-1 22 0,-1 1-44 0,1 3 19 16,-2 0-38-16,-1 0 24 0,-1-1-42 0,2 2 29 15,-2-1-38-15,0 0 39 0,0 0-49 0,0-2 9 16,0-1 36-16,-2 2-23 0,2-7 59 0,0 10-25 15,0-10 58-15,0 7-23 0,0-7 35 0,0 6-50 16,0-6 16-16,3 5-47 0,-3-5 30 0,0 0-47 16,6 3 28-16,-6-3-38 0,0 0 24 0,5 4-33 15,-5-4 25-15,0 0-31 0,7 3 32 0,-7-3-40 16,5 4 34-16,-5-4-29 0,2 5 33 0,-2-5-40 0,-1 5 41 16,1-5-32-16,-6 6 26 0,3-2-47 15,1-1 17-15,-4 1-44 0,3 0 35 0,-4-1-52 16,3 0 40-16,-2 2-58 0,1-2 35 0,-1-1-48 0,6-2-15 15,-8 5-9-15,3-3-10 0,5-2-23 16,-7 3-44-16,7-3-81 0,0 0-217 0,0 0-1 16</inkml:trace>
  <inkml:trace contextRef="#ctx0" brushRef="#br0" timeOffset="59502.16">1590 3497 290 0,'3'9'224'15,"-1"1"-46"-15,3 2-13 0,-3 1-23 0,4 1 3 16,0 1 45-16,-1 1-30 0,2-1-25 0,-1-1-29 16,1 2-19-16,-1-2-21 0,1-1 23 0,-2 1 12 15,2-1-18-15,-1-3 12 0,0-1 20 0,-1 0-58 16,0 0 29-16,-1-2-2 0,-1-1 75 0,-1 0 36 16,1-2 71-16,0 0 25 0,-3-4-58 0,6 3-44 15,-6-3-42-15,7-3-26 0,-3-1-29 0,0-2-14 16,2-2-25-16,-1-1-7 0,0-1-10 0,0 0-11 0,-2 1-3 15,3-1-8-15,-2 4-1 0,-1-1-17 16,0 1-31-16,-1 2-30 16,-2 4 7-16,6-5 12 0,-6 5 3 0,0 0 11 0,10 3 4 0,-7 0 5 0,2 3 6 15,0 1 8-15,0-1-5 0,1 3 9 0,1 1-3 16,-1-1 6-16,2 0-2 0,-1 1 0 16,0-1-2-16,4 3 13 0,-4-5 21 0,2 1 25 15,-1 0 13-15,-1 0 28 0,2-3 44 0,-2 1 41 0,-2-2 53 16,1 0 21-16,-6-4 5 0,11 2-32 0,-11-2-40 15,13-3-20-15,-6-1-19 0,0-3-22 16,-3-3-27-16,3 0 19 0,-2-4-59 0,-1-3 26 0,-1 1-55 16,-2-2-5-16,2 0-8 0,-3-1-12 15,0 2-11-15,-3-1-21 0,3 4-9 0,-3 0-36 0,2 0-63 16,-2 3-48-16,0-1-61 0,0 2-75 0,2 2-74 16,-2 2-20-16,0-1-36 0,0 4 8 0,3 3-19 15,-2-5 28-15,2 5 9 0,0 0 7 0,0 0-314 16,0 0-235-16</inkml:trace>
  <inkml:trace contextRef="#ctx0" brushRef="#br0" timeOffset="59635.16">2060 3562 224 0,'7'5'367'0,"-3"0"-26"0,2 0-21 15,-2 0-41-15,1 2 28 0,-1 0-91 0,0-1 53 16,0 2-65-16,-1 2-13 0,3-1-54 0,-1 2 5 0,-2 2-51 16,1-2 8-16,2 5-38 0,-2-1 11 15,0 2-42-15,2 0-66 0,-2 1-86 0,-1 1-41 16,0 1-97-16,-2 0-123 0,-1 1-375 0,0 0-269 15</inkml:trace>
  <inkml:trace contextRef="#ctx0" brushRef="#br0" timeOffset="60382.4">1277 4495 417 0,'0'0'521'0,"-1"-7"-130"16,1 7-18-16,-2-5-59 0,2 5-37 0,0 0-96 15,0-7-25-15,0 7-66 0,0 0 7 16,0 0-41-16,0 0 19 0,2 9-18 0,-1-5-11 0,0 4-3 16,2 0-11-16,0 3 9 0,3-1 22 0,-1 1 5 15,0 0-28-15,0 0 15 0,-1 1-18 0,2-1 18 16,1-2-2-16,-3 1 4 0,2 0-10 0,-2-3 8 15,2 0 36-15,-2-1 39 0,-1-1 49 0,1 1 41 16,-4-6-26-16,7 4-40 0,-7-4-24 0,7-2-30 16,-1 0-18-16,-2-3-17 0,2-1-15 0,-1 0-14 15,-2 0-11-15,1-1-8 0,1 2-2 0,-1 0-5 16,-3 1-14-16,2 0-32 0,-3 4-40 0,6-6-3 16,-6 6 10-16,0 0 12 0,0 0 11 0,0 0 8 15,10 0 3-15,-10 0 5 0,5 6 9 0,-2-2 4 16,-3-4 4-16,6 5 0 0,-6-5 21 0,7 6 24 15,-3-3 15-15,-4-3 21 0,7 4 45 0,-7-4 46 16,7 3 34-16,-7-3-1 0,0 0 14 0,11-2-26 0,-11 2 0 16,10-5-14-16,-6 0-69 0,1-1 29 15,-1-2-73-15,0-1 34 0,0-2-19 0,-1 0-16 16,1 1-31-16,-2-2-19 0,-1 2-25 0,2 0-50 16,-2 2-51-16,-1-1-46 0,2 2-65 0,-1 0-85 0,-1 2-101 15,0-1-49-15,0 6 11 0,0-5 9 16,0 5-33-16,0 0-17 0,0 0-435 0,0 0-512 15</inkml:trace>
  <inkml:trace contextRef="#ctx0" brushRef="#br0" timeOffset="60604.4">1598 4478 244 0,'10'0'433'0,"1"-2"-48"0,-1 1-82 16,0-1-19-16,1 1-37 0,-1 1-59 0,0 0-24 16,0 0-33-16,-2 0-22 0,1 1-4 0,-1 2-12 15,-1-1-19-15,-1 3-11 0,-2-2-3 0,0 2-10 16,1 0-9-16,-3 1-2 0,0-1-13 0,-1 0 2 15,2-1-11-15,-3 1 0 0,1 0-8 0,2-1-9 16,-3-4 12-16,3 7 1 0,-3-7 4 0,4 6 27 16,-4-6-4-16,7 4-5 0,-7-4-1 0,13 2-4 0,-13-2-5 15,14 0-4-15,-14 0-40 0,16 0-50 0,-16 0-46 16,15 0-62-16,-15 0-82 0,14 0-94 16,-14 0-406-16,13 1-270 0</inkml:trace>
  <inkml:trace contextRef="#ctx0" brushRef="#br0" timeOffset="61285.19">1143 5315 207 0,'-3'-6'561'0,"1"3"-55"0,2 3-113 0,-5-6-27 0,5 6-99 16,-4-7-49-16,4 7-74 0,0 0-15 0,-3-3-44 16,3 3 10-16,0 0-26 0,2 9 32 0,-1-5 13 15,1 2-5-15,0 2-21 0,1 0-12 0,1 0-20 16,-1 2 3-16,0-2-20 0,3 1 3 0,-2 1-8 15,0-2-4-15,-1 0-5 0,1-2 3 0,-1 1-8 16,0-1 7-16,0-1 1 0,-2-1 3 0,-1-4 56 16,6 6 10-16,-6-6-20 0,0 0-13 0,8 0-12 15,-2-2-34-15,-2-3-33 0,0-2-29 0,2 0-32 16,-2-3 2-16,2 2 14 0,-1 1 9 0,-2-1 10 16,1 2-1-16,-1 0-18 0,0 3-55 0,-3 3 40 15,6-5-7-15,-6 5 37 0,0 0-19 0,8 1 39 16,-8-1-20-16,9 5 32 0,-5 0-23 0,1-1 34 15,0 1-25-15,0 2 31 0,2-2-19 0,-2 1 22 16,3-2-11-16,-2 1 53 0,-1 1 11 0,1-3 27 16,-2 1 50-16,0-2 67 0,-4-2 56 0,7 5-37 15,-7-5-36-15,9-2-10 0,-6-1-22 0,1-2-29 16,-1 0 1-16,0-4-16 0,-1 1 10 0,1-3-29 0,-3 0 24 16,2-2 2-16,-1 0-63 0,-1 0 34 15,-1 1-60-15,-1-1 33 0,2 0-53 0,0 3-3 0,-1 0-65 16,-1 1-69-16,2 0-87 0,0 1-149 15,0 3-108-15,0-1-72 0,0 6-136 0,0-7-407 0,0 7-705 16</inkml:trace>
  <inkml:trace contextRef="#ctx0" brushRef="#br0" timeOffset="64485.43">13054 8700 261 0,'-7'2'559'0,"1"0"-88"16,6-2-79-16,-10 4-48 0,10-4-39 0,-7 0-71 15,7 0-47-15,0 0-32 0,0 0-32 16,7 0-9-16,3-2-4 0,4 1-18 0,3-1-21 0,8-1-4 16,5 0-18-16,5-2 5 0,5 3-5 0,2-2 11 15,2 0-22-15,2 1 11 0,1 1-18 0,6-1 8 16,3 0-20-16,-9 0 13 0,-1 1-19 0,-2 1 12 15,1 1-14-15,-3-1 6 0,-2 1-10 0,-2-1 13 16,-9 1-12-16,1-2 9 0,-6 2-17 0,-3-1 15 16,0 0-12-16,-5 0 13 0,-1 0-13 0,-1 1 12 0,-4-2-28 15,0 1-49-15,-3-2-85 0,-7 3-11 16,4-2-100-16,-4 2-67 0,0 0-144 0,-10-5-365 16,3 3-374-16</inkml:trace>
  <inkml:trace contextRef="#ctx0" brushRef="#br0" timeOffset="66484.3">774 6800 411 0,'-3'-8'358'15,"-1"-1"-32"-15,0 3-55 0,-2-2-10 0,2 2-77 0,0-2 15 16,-2 3-66-16,2-1 30 0,-2 1-79 16,2-1 24-16,-2 1-59 0,2 1 25 0,4 4-55 0,-7-4 26 15,7 4-27-15,-10 1 19 0,3 2-2 0,0 4-10 16,0 1 26-16,0 2-4 0,0 4 16 0,0 2-2 16,0 2 19-16,0 2-2 0,3 2-23 0,0 1 29 15,-1 2-14-15,3-1-13 0,0 0 6 0,2-3 9 16,3 3-3-16,1 0-18 0,2-4 32 0,2 2-17 15,2-3-9-15,1 1-6 0,2-3 26 0,1-1-17 16,3-2-5-16,1-2-8 0,-1-1 1 0,4-3-8 16,-2-3-1-16,0 0-8 0,0-3-7 0,-1-2-1 15,2-1-3-15,-2-2-1 0,2-2-4 0,-2-2 1 16,2-3-2-16,-2-1-1 0,-4-3-2 0,0-4 35 16,-2 2-2-16,-4-5-11 0,-1-2-1 0,-1 1 12 15,-5 2 16-15,-1-1-12 0,-1 0 6 0,-4-3-9 16,0 2-6-16,-4 1-5 0,-2 1 3 0,-2 2 19 15,-1-3-15-15,-4 5-8 0,1 2-3 0,-1 0-7 0,0 3-5 16,-1-1-4-16,-2 5-6 0,4 0 0 16,0 1-10-16,0 2-26 0,2 0-53 0,1 2-56 15,1 0-42-15,2 2-75 0,1 0-38 0,2 2 12 0,-1 1-8 16,5 1 25-16,1 2-38 0,0-2-43 16,3 3-10-16,3-1-87 0,1 1-193 0,3 0-144 15</inkml:trace>
  <inkml:trace contextRef="#ctx0" brushRef="#br0" timeOffset="67400">1083 6781 460 0,'0'0'474'0,"-9"2"-52"16,9-2-41-16,-7 2-27 0,7-2-8 0,0 0-7 15,-10 1-13-15,10-1-28 0,0 0-54 0,-5-4-52 16,5 4-40-16,2-10-21 0,4 2-16 0,1-2-16 0,2-2-12 16,3-4 9-16,2-1 9 0,3-5-8 0,2-1-13 15,2-1-8-15,3-7 7 0,1-2-6 0,2-1-14 16,1-2-9-16,2-2-9 0,-1-1-3 0,4-2 13 16,-3-2-17-16,4-1 8 0,-1-1-25 0,-1-2 18 15,0-1-23-15,7-9 9 0,-8 11-17 0,-2-1 9 16,2-1-17-16,0 2 6 0,0 1-9 0,-1-1 12 15,-1 3-13-15,2 0 12 0,-3 1-16 0,3-1 12 16,0 2-7-16,-4 1-1 0,3 2 4 0,-5 1-6 16,3-1-13-16,-4 3 16 0,0 1-9 0,0 1 0 15,0 1-1-15,-6 6 6 0,2 1-8 0,-2-1 7 16,-1 3-2-16,0 1 4 0,-1 0 3 0,-4 6-10 16,2-1 15-16,-2 0-9 0,0 0 6 0,1 3-1 15,-3 1 5-15,-2 2-1 0,2 0-4 0,-1 0 1 16,-1 2 2-16,-1-1-5 0,0 2 1 0,0-1 1 15,0 2-22-15,-1-2 0 0,1 2 1 0,-1 0 8 16,-1 0 1-16,-2 1 8 0,3 0-2 0,-1 1 3 16,-2-1 2-16,1-1 0 0,1 2-1 0,-1-1 2 15,0 0-1-15,0-1 0 0,-1 0 1 0,1 0-1 16,-1 0-7-16,3 0-17 0,-1-3 6 0,0 1 1 16,0 0-23-16,2-1-14 0,2 0 10 0,-1-3 4 15,2 2 10-15,-3 0 8 0,4 1 0 0,-2-3-4 0,-1 2-11 16,2 2 6-16,-3-1 5 0,0 0 4 0,0 0-4 15,0 2 2-15,0-2 8 0,0 1 3 0,-2 0 4 16,0 0 2-16,-1-1-4 0,2 2 0 0,-2-4 3 16,-1 2 3-16,1 0-13 0,1-1-5 0,-3 0 4 15,1 0 4-15,0 0 0 0,0 0 1 0,0 1 3 16,-2-2 2-16,2 1-22 0,-2 1 8 0,2 1 3 16,-1-2 7-16,0 3 0 0,-2-1 7 0,3-1 0 15,-3 2 1-15,3-1 4 0,-2 1-1 0,-1 0 1 16,2 0 0-16,-1 1-1 0,-1 0 9 0,0 1-11 15,2-1 5-15,-2 2-4 0,1 0 4 0,-1-1 2 16,0 6 1-16,1-9-5 0,-1 9 1 0,0-8 0 16,0 8 6-16,2-6-8 0,-2 6-2 0,0-6-4 15,0 6 2-15,0 0-13 0,1-6-15 0,-1 6-18 16,0 0 3-16,0-5-5 0,0 5 19 0,0 0-2 16,0 0 14-16,0 0-5 0,0 0 19 0,0 0-8 15,0 0 11-15,0 0-5 0,0 0 10 0,0 0-58 0,0 0-13 16,0 0-58-16,0 0-7 0,-7 1-72 0,7-1-85 15,-3 7-77-15,3-7-415 0,-4 6-310 0</inkml:trace>
  <inkml:trace contextRef="#ctx0" brushRef="#br0" timeOffset="69149.24">3283 4256 67 0,'-14'2'450'0,"1"-1"-56"15,3 0-53-15,0 0-7 0,3-1-11 0,7 0-41 16,-15 2 1-16,15-2-39 0,-12 0-36 0,12 0-54 16,-4-2-24-16,4 2-39 0,9-9-6 0,3 2-34 15,8-4-2-15,11-1-15 0,3-2-3 0,8-2-17 16,3 0 10-16,3-1 2 0,0 1-7 0,1-1 1 0,2-1 2 16,4 3-1-16,-2-2-1 0,1 1 2 15,-2 1 0-15,-1 0-6 0,-5 0 2 0,-2 2 0 16,-10 4-1-16,-2-3 25 0,-4 3 7 0,-4 1 27 15,-4 0 14-15,-3 2 11 0,-2-1-14 0,-3 3-20 0,0-2-13 16,-2 2-10-16,-1 1-8 0,-1-2-2 16,-1 2-9-16,0 0-3 0,-3 1-11 0,2-1 4 15,-6 3-5-15,7-5-2 0,-7 5-5 0,4-5-3 0,-4 5-10 16,-4-6-20-16,1 4-3 0,-2-1 5 16,-4 0-16-16,2 0 5 0,-3-2 10 0,-1 2 1 15,0-2 13-15,1 1-3 0,0 0 9 0,2-1-5 16,-1 1 4-16,4-1-5 0,-1 1-1 0,0 1-2 0,2-3 5 15,1 3-8-15,3 3 0 0,-3-5-5 0,3 5 8 16,0 0-8-16,2-6 9 0,-2 6-4 0,7 3 10 16,-3 0-6-16,3 2 5 0,0-2 5 0,0 4 0 15,0 0 4-15,0 1-2 0,0 1 3 0,0 0 1 16,0 0 4-16,-1 3 2 0,1-3 0 0,-3 1-1 16,2 1 4-16,-2 0-5 0,-1 2 2 0,0-2-28 15,-2 2-72-15,1 0-25 0,-1 0-39 0,-1-1-53 16,0 2-48-16,0-1-45 0,-1-2-55 0,1-1-90 15,-2-1-203-15,1-1-162 0</inkml:trace>
  <inkml:trace contextRef="#ctx0" brushRef="#br0" timeOffset="70285.72">4360 3402 417 0,'-1'-8'340'15,"-2"2"-20"-15,3 1-54 0,0 5-38 0,-1-7-54 16,1 7-46-16,0-5-52 0,0 5 7 0,0 0-17 0,5 3 39 15,0 0 5-15,0 5-3 0,4 2 0 16,-1 4-13-16,3 2-12 0,1 1-9 0,0 5-20 16,2 2 78-16,-1-1-40 0,0 1 2 0,-1-2-32 0,0-1 6 15,-1-2-26-15,-1 0 16 0,0-1-25 0,-2-1 20 16,-1-2-9-16,0-1 11 0,0-4-7 0,-4 1 10 16,3-3 1-16,-2 0 53 0,-1 0 55 0,0-3 59 15,-1 0 52-15,1-1-18 0,-3-4-58 0,4 3-34 16,-4-3-34-16,0 0-18 0,2-6-25 0,-1 0-22 15,-1-3-33-15,0-4-30 0,2-1-12 0,0-3-6 16,1 1-15-16,0-1-2 0,3 1 4 0,-2 1 4 16,0 3-1-16,-1 1-6 0,1 2-55 0,-1 1-7 15,1 3 15-15,2 1 16 0,1 2 9 0,-7 2 11 16,14 2 6-16,-7 2 8 0,3 1-1 0,0 2 6 16,1 0 10-16,0 2-2 0,1 2 8 0,0-1 0 0,0 1 4 15,0-2 1-15,-2 3-2 0,3-3 1 16,-3 0 0-16,-2 0 1 0,2-3 3 0,-3 0 1 0,-1 0 41 15,-1-1 88-15,1-1 82 0,-2-1-1 16,-4-3-30-16,7 1-9 0,-7-1-28 0,4-5-27 16,-1 1-8-16,-3-5-15 0,0 0-21 0,0-5-19 15,0-2-12-15,-1-3-44 0,-1-3 32 0,-2-2-45 16,1-1 43-16,-2 1-34 0,-1 1 35 0,3-1-41 0,-2 2 42 16,0 1-9-16,1 3-20 0,0 1-18 0,-2 2-35 15,2 2-68-15,1 2-79 0,-1 1-122 0,3 3-100 16,-2 0-46-16,0 3 29 0,3 4-16 0,-6-4-63 15,6 4-36-15,0 0-412 0,-7 4-548 0</inkml:trace>
  <inkml:trace contextRef="#ctx0" brushRef="#br0" timeOffset="71265.03">5000 3446 542 0,'4'-5'550'0,"-4"5"-109"16,4-4-104-16,-4 4-62 0,0 0-75 0,0 0-17 15,7-2-25-15,-7 2 22 0,3 4-22 16,-3-4 1-16,4 8-24 0,-1-3-6 0,-1 0-5 0,0 2-22 16,0 2-17-16,-1-3-15 0,2 3-10 0,-2 0-9 15,2 2-5-15,-1-1-6 0,-1 2-8 0,3-1-3 16,-2-1-58-16,-1 2-28 0,2-1-61 0,-2 0-19 16,2-2-24-16,-1-1-27 0,0 2-30 0,-2-3-52 15,3 0-32-15,-1-2-29 0,0 0-393 0,-2-5-226 16</inkml:trace>
  <inkml:trace contextRef="#ctx0" brushRef="#br0" timeOffset="71450.02">5311 3302 420 0,'9'-8'552'0,"-4"2"-163"0,-1 0-64 0,1 2-99 16,-5 4 11-16,7-3-60 0,-7 3 13 15,0 0-30-15,1 3-30 0,-1-3-20 0,-1 8-16 16,-2-2-15-16,0 1-17 0,0-1-8 0,-1 4 7 0,0-2-25 15,-2 3 12-15,0-1-19 0,1 1-9 16,-1-2-50-16,-1 2-44 0,0-2-14 0,0 0-33 0,0 0-23 16,1-2-16-16,1 0-24 0,-1-1-24 15,0-3-95-15,1 0-58 0,5-3-178 0,-10 0-47 0</inkml:trace>
  <inkml:trace contextRef="#ctx0" brushRef="#br0" timeOffset="71885.02">5036 3298 589 0,'0'0'520'0,"-7"-4"-88"16,7 4-60-16,-4-3-55 0,4 3-64 0,-4-2-58 16,4 2-48-16,0 0-30 0,-6-3-29 15,6 3-54-15,0 0-28 0,0 0-50 0,0 0-41 0,-3 3-72 16,3-3-68-16,2 6-115 0,-2-6-364 0,1 7-210 15</inkml:trace>
  <inkml:trace contextRef="#ctx0" brushRef="#br0" timeOffset="72206.25">5208 3346 408 0,'0'0'419'0,"0"0"-99"0,0 0-89 0,0 0-38 15,0 0 30-15,-3 4-6 0,3-4-16 0,6 6-40 16,-2-2-15-16,3 0 15 0,0 3-24 0,2-1-20 15,1 4-4-15,2-1-25 0,1 1-12 0,-2-1-13 16,3 1-6-16,-2 0-9 0,0 0-5 0,0 0-58 16,-1 1-50-16,-1-2-64 0,-2 0-36 0,-1 0-66 15,0-1-92-15,0-1-93 0,-2-1-240 0,-3-2-165 16</inkml:trace>
  <inkml:trace contextRef="#ctx0" brushRef="#br0" timeOffset="72384.25">5549 3361 640 0,'0'0'548'0,"7"-5"-117"16,-7 5-89-16,6-3-67 0,-6 3-52 0,0 0-35 15,0 0-20-15,8 2 0 0,-8-2-45 0,6 6-4 0,-5-3-29 16,2 3 1-16,1 0-30 0,1 1 6 0,0 2-19 16,-1 0-7-16,2 1-1 0,-2 1-9 15,2 0-91-15,-2-2-39 0,2 3-50 0,-1-2-85 0,-2 1-68 16,0-2-98-16,1 0-377 0,-4-1-295 0</inkml:trace>
  <inkml:trace contextRef="#ctx0" brushRef="#br0" timeOffset="72713.39">5607 3191 311 0,'-3'-4'354'0,"0"0"-43"0,0 0-26 0,-1 1-24 16,4 3-80-16,-4-6-14 0,4 6-60 0,-4-6 1 16,4 6-50-16,-3-4-8 0,3 4-85 15,0 0 2-15,0 0-47 0,0 0-64 0,0 0-69 0,-4 3-314 16,4-3-33-16</inkml:trace>
  <inkml:trace contextRef="#ctx0" brushRef="#br0" timeOffset="73565.06">4166 3342 417 0,'0'0'328'0,"3"-6"11"16,-3 6-63-16,4-5-2 0,-4 5-70 0,1-5 3 16,-1 5-42-16,3-3-36 0,-3 3-24 0,0 0-26 15,3-4-17-15,-3 4-11 0,0 0-17 0,4-3-9 0,-4 3-8 16,0 0-3-16,0 0 1 0,0 0-3 0,0 0-4 15,2 4-2-15,-2-4 3 0,-5 7-9 16,3-2 7-16,-3 2 4 0,-2 1-3 0,0 0-4 16,-1 0 0-16,-1 1 0 0,2-1-8 0,-1 3 6 0,-1-1-1 15,4-2-1-15,-1 2 2 0,-1-1-6 16,4 0-30-16,-2 0 39 0,2 0-28 0,0-2 31 0,0 1-29 16,3 1 40-16,0-2-34 0,0 0 19 0,0 0-14 15,3-1 53-15,1 1-39 0,1-2 30 0,0 1-32 16,2-1 29-16,2 1-33 0,-1-3 33 0,2 1-40 15,0 0 31-15,0 0-35 0,-2-2 34 0,2 1-40 16,-3 1 37-16,3-3-31 0,-2 2 16 0,-1 1-17 16,2-1 34-16,-4 1-34 0,1 2 33 0,1 0-38 15,-3-1 42-15,-1 3-36 0,-1 0 33 0,-1 0-31 16,-2 1 67-16,-1 1-18 0,-1 1 20 0,-1 0-27 16,1 0 17-16,-1-1 1 0,0 1 1 0,0-1-27 15,-2-2 5-15,5 1-18 0,-2-2 15 0,0 1-19 16,0-2 19-16,2 1-18 0,1-1 32 0,1 0 66 15,1-1-4-15,3 0-15 0,1-2-10 0,2 0-15 16,5 0-6-16,1-1-31 0,2-2-91 0,2 1-84 16,3-2-79-16,4 0-184 0,2-2-540 0,7-2-538 15</inkml:trace>
  <inkml:trace contextRef="#ctx0" brushRef="#br0" timeOffset="73850.06">5911 3428 237 0,'0'0'485'0,"0"0"-118"0,0 0-54 16,13 0-44-16,-5-2-45 0,2 1-46 0,1 0-35 15,3-1-27-15,2 0-30 0,-2 0-11 0,3 0-69 16,-3 0-70-16,1-2-96 0,0 3-121 0,-1-4-346 0,-2 3-139 16</inkml:trace>
  <inkml:trace contextRef="#ctx0" brushRef="#br0" timeOffset="74033.06">6004 3308 447 0,'-8'1'472'15,"8"-1"-94"-15,-7 4-56 0,2 0-45 0,3-1-21 0,-1 3-29 0,0-1 16 16,0 1-52-16,3 3-15 0,0 1-38 0,0-2-21 16,0 4-21-16,4 0-12 0,-2 1-15 0,2-2-13 15,0 5-7-15,0-2-3 0,1 0-12 16,0 0-82-16,-1 0-44 0,2-1-41 0,0-1-43 0,-1-2-5 15,1 1-78-15,1-3-69 0,0-2-83 0,0-1-235 16,-1-3-157-16</inkml:trace>
  <inkml:trace contextRef="#ctx0" brushRef="#br0" timeOffset="74406.07">6220 3249 535 0,'5'-11'522'0,"-2"4"-85"0,1 0-123 0,-1 1-43 16,-3 6-84-16,4-7 8 0,-4 7-25 0,0 0-10 15,10 3 8-15,-7 2 20 0,-2 3-11 0,2 0-22 16,0 2-29-16,0 1-19 0,0 2-16 0,-2 0-11 16,2 1-12-16,-2 0-6 0,2 0-11 0,-3-1-6 15,0 1-8-15,0-1 0 0,0 0-8 0,0 0-6 16,0-4 3-16,0 1 14 0,-1-3 69 0,-1 1 65 16,2-4-6-16,0-4-36 0,-4 6-20 0,4-6-7 0,0 0-15 15,0 0-32-15,0-8-20 0,3 2-9 0,1-2-6 16,0 0 0-16,3 1-10 0,2-2-3 0,1 0-10 15,-2 1 4-15,3 1-10 0,-1 1-1 0,2 3-2 16,-1-2 5-16,0 4-2 0,0 0 10 0,-1 2-3 16,0 0 3-16,1 2 2 0,-1 2 3 15,0 0 2-15,-3 2 5 0,0 0-6 0,0 0 5 0,-4 0-2 16,-2 0 7-16,1 1-10 0,-4 0 9 0,0 0-11 16,-3-1 6-16,0-2-5 0,-4 3 6 0,-1-1-13 15,1-1 10-15,-3-3-22 0,0 1-63 0,-1 0-45 16,-3-1-51-16,2-2-34 0,0 2-84 0,0-3-29 15,0 0-55-15,3 0-89 0,-2 0-88 0,3-3-393 16,-1 2-517-16</inkml:trace>
  <inkml:trace contextRef="#ctx0" brushRef="#br0" timeOffset="75851.55">4043 2962 191 0,'0'0'147'0,"-11"3"-21"0,4 0-18 0,3 2-6 15,-2 2-16-15,1 3 61 0,0 2-23 0,1 3 37 16,0 5-15-16,1 1 18 0,2 4 6 0,1 3-47 0,1 1 30 16,0 7-8-16,4-1-16 0,-1 5-31 0,0 0-20 15,3 6-41-15,0 0 16 0,0-1-30 16,0-7 15-16,0-1-31 0,2 0 24 0,-1-1-33 0,2-2 38 15,3 1-4-15,-2-3-7 0,3 0 1 0,0-1-4 16,3-2-13-16,0-2 12 0,1-2-2 0,2-1-5 16,1-3 3-16,3-3-1 0,2-2-8 15,3-3 13-15,2-3-31 0,3-2-24 0,3-2-10 0,2-3-32 16,3-3-5-16,2 0-57 0,2-3-51 0,11-2-73 16,-1 0-39-16,0-3-235 0,1-1-43 0</inkml:trace>
  <inkml:trace contextRef="#ctx0" brushRef="#br0" timeOffset="76168.55">6238 3007 547 0,'3'-7'376'0,"-2"3"-68"0,-1 4-102 16,9-3-16-16,-4 6-45 0,2 3 5 0,3 4-17 15,1 4 34-15,2 5-48 0,4 5 26 0,0 2 5 16,5 7-19-16,-2-1 6 0,1 3-20 0,-1 0 23 16,0 1-31-16,-2 2-16 0,-1-2-11 0,-4-4-11 15,-2 0-16-15,-3 1-7 0,-2-1-3 16,-2 0-8-16,-4-5-10 0,-3 0-1 0,-4 3-39 0,-3-2-27 15,-2-2-38-15,-4-2-33 0,-2-2-33 0,-3 0-66 16,-3-3-70-16,-3-2-99 0,-5 0-413 0,-4-6-314 16</inkml:trace>
  <inkml:trace contextRef="#ctx0" brushRef="#br0" timeOffset="76930.64">3674 3462 216 0,'5'13'287'0,"-1"2"-6"15,0 1-40-15,0 1-57 0,0 1 37 0,2 0-43 16,-2 0 10-16,-1 0-19 0,1 0-6 16,-1-2-44-16,0 0 6 0,-3-1-11 0,3-1-3 0,-2 0 16 15,-1-2-5-15,0-1 2 0,-1 0 20 0,-2 0 8 16,0-2-11-16,-2-1-17 0,-2-1 4 16,-2-1-6-16,2 0-13 0,-3-3 1 0,0-1-5 0,-1-2-17 15,0-2-10-15,-2 0 2 0,-1-3-22 0,1-2-11 16,-1-1-7-16,0-1-8 0,3-1-12 0,-2-2-4 15,3 0 0-15,-1 0-3 0,1-3-9 16,3 2-3-16,0-1-1 0,3 0 1 0,1 1-11 0,2 0 4 16,2 0-4-16,2-1-2 0,1 1-3 0,5-1 3 15,-1 3 6-15,6-2-4 0,2 0 5 0,-1 1-1 16,2 2 1-16,3-2 2 0,-2 3 2 0,2 0 6 16,-2 1-6-16,-1 2 2 0,-2-1-3 0,1 3 4 15,-5-2-4-15,1 3 1 0,-3 0 0 0,1-1 10 16,-3 1-2-16,0 1 9 0,-1-1 6 0,0 1 32 0,-6 2-7 15,8-4 0-15,-8 4-11 0,8-3 3 0,-8 3-20 16,8-3-27-16,-8 3-82 0,7-5-82 16,-7 5-113-16,5-1-135 0,-5 1-148 0,0 0-446 15,10-1-623-15</inkml:trace>
  <inkml:trace contextRef="#ctx0" brushRef="#br0" timeOffset="78724.88">4577 6264 39 0,'47'-2'69'0,"8"0"-27"0,0-1-94 0,-9 2 18 16</inkml:trace>
  <inkml:trace contextRef="#ctx0" brushRef="#br0" timeOffset="80463.74">3231 6501 157 0,'0'0'462'0,"-9"-5"-109"0,9 5-34 0,-8-4-28 0,8 4-53 16,-7-4-41-16,7 4-41 0,-7-3-33 0,7 3-43 16,0 0-14-16,0 0-16 0,-12 3-11 0,10 1 5 15,-1 2 17-15,-1 2-4 0,1 0 4 16,0 3 4-16,0 0-21 0,2 0 13 0,-1 2-14 0,2 1 1 16,0-1-13-16,3 1 12 0,0-1-20 0,1 2 19 15,0-1-2-15,3-1 15 0,2 1-18 16,-1-2 10-16,2 0-8 0,0-4 31 0,1 2-3 0,-1-4 6 15,0 0-1-15,1-2-5 0,1-1-2 0,-4-3-8 16,3-2-12-16,2 0-4 0,-2-3-15 0,3-4-20 16,-1 0-42-16,-2-4-19 0,-1-2-35 0,1-2 22 15,-2 4 5-15,-1-1 23 0,-1 0-11 0,-2 3 30 16,-1 0-13-16,1 2 15 0,-2 2-24 0,0 1 25 16,-3 6-12-16,6-5 19 0,-6 5-22 0,2 5 27 15,1 2-18-15,-1 1 19 0,1 6-12 0,1 4 35 16,1 4 29-16,1 5 19 0,1 4 31 0,3 4-3 0,-2-2 0 15,2 5 14-15,0 5-17 0,-1-6-7 16,-1 0 25-16,-1 1-10 0,0-2-18 0,-3-1 0 0,2-2 2 16,-3 0 22-16,-2-5-8 0,1-2-7 0,-2-5 4 15,-2 4 10-15,1-7 6 0,-1 0-21 16,-2-3 38-16,-3-1-18 0,0-2 5 0,0-3-34 16,-3-3 6-16,-4 0-22 0,1-4 8 0,-2-2-24 0,-2-2 5 15,-3-4-28-15,-1-1-24 0,0-4-9 0,-3-3 6 16,3-3-3-16,0-3-2 0,1-1-8 15,2-1-13-15,1-2-16 0,3-1-24 0,1 1-10 0,2 0-25 16,2 3-9-16,4 1-8 0,1 2-54 0,2 1-14 16,2 2-5-16,2 1-22 0,2-1-19 0,3 0-31 15,3 0-24-15,2 1-33 0,5 1 3 0,0 0-72 16,0 2-35-16,4 0-306 0,0 1-238 0</inkml:trace>
  <inkml:trace contextRef="#ctx0" brushRef="#br0" timeOffset="80665.34">3653 6689 692 0,'-10'-1'656'0,"10"1"-122"16,-8-1-70-16,8 1-113 0,-6-4-71 0,6 4-62 0,3-6-44 15,1 1-49-15,3 0-11 0,2 0-25 16,2 0-55-16,3 0-72 0,3-1-37 0,1 1-87 15,-1 1-67-15,2 2-37 0,-1-1-60 0,-3 3-89 16,-1-2-290-16,-1 4-209 0</inkml:trace>
  <inkml:trace contextRef="#ctx0" brushRef="#br0" timeOffset="80801.34">3755 6787 245 0,'-10'10'503'0,"1"-3"-42"16,2 1-65-16,0-3-44 0,3 0-41 0,-2 0-72 15,2-2-23-15,4-3-46 0,-3 5-37 0,3-5-25 16,0 0-20-16,16-1-17 0,-5 0-43 0,3-2-52 15,4-1-36-15,2 1-72 0,4-3-67 0,3 2-27 16,-2 0-98-16,2-2-424 0,4-2-259 0</inkml:trace>
  <inkml:trace contextRef="#ctx0" brushRef="#br0" timeOffset="81229.33">4510 6589 31 0,'0'0'453'0,"0"0"-74"15,4 4-77-15,-3 1-14 0,2 3-15 0,0 2-10 0,0 3 4 16,1 1-41-16,0 4-21 0,2 1 29 0,-2 0-39 15,3 3-17-15,0-2 16 0,0 2-30 0,-3-2-8 16,3 3 31-16,-4-6-35 0,0 0-23 0,1 0-25 16,-1 0-18-16,-3-4-9 0,0 1 2 0,0-2 18 15,-3 0 0-15,-1 0-3 0,-3-3-7 0,-3 1 8 16,0-4-9-16,-2-1-4 0,-1 0 7 16,-1-4-35-16,-2-1 13 0,1-6-32 0,-2 1 11 0,-1-4-42 15,1-2 21-15,0-2-26 0,1-3-1 0,4 1-1 16,0-2 16-16,3-1-23 0,3 2-1 0,0-1 1 15,6 0-4-15,0 2 1 0,3-1-2 0,1 0-2 16,3 1 7-16,6-1-12 0,1 1-7 0,3 2-7 16,1 0-33-16,6 0-17 0,-1 2-26 0,-1 3-29 15,5 1-21-15,-3 2-35 0,4 0-23 0,-1 1-66 0,0 3-20 16,-3 1-18-16,-2 0-64 0,2 0-2 16,-1 0-75-16,-1 1-251 0,-2-1-221 0</inkml:trace>
  <inkml:trace contextRef="#ctx0" brushRef="#br0" timeOffset="81467.34">5053 6500 483 0,'6'-8'542'0,"-2"1"-39"0,0 2-81 0,-1 0-66 15,0 1-113-15,-3 4-38 0,6-3-54 0,-6 3 33 16,1 5-10-16,-2 3 8 0,-2 1-2 0,0 4-20 16,-3 4-5-16,2 1 13 0,-1 4 0 0,0 1-28 15,1 0-27-15,1 0-19 0,-1 2-14 0,4-2-17 16,0-1 4-16,0 0-14 0,3 2 15 0,0-1-18 15,2-1 3-15,1 0-16 0,1 0 3 0,0-2-7 16,1-3-2-16,2 1-4 0,2-2-7 0,-1-3-27 16,0-2-25-16,2-2-55 0,1-1-34 0,0-2-56 15,0-2-54-15,3-1-26 0,-3-3-48 0,4 0-68 16,-1-5-12-16,2 0-96 0,2-4-396 0,-3 1-434 16</inkml:trace>
  <inkml:trace contextRef="#ctx0" brushRef="#br0" timeOffset="81935.34">5479 6610 117 0,'1'-13'617'16,"2"0"-61"-16,-2 4-105 0,1 1-54 0,-1 0-109 16,-1 1-70-16,3 2-55 0,-3 5-17 0,3-5-47 15,-3 5 48-15,4 5-15 0,-1 3-12 0,1 0 34 16,0 4-16-16,2 2-24 0,0 3 27 0,2 2 21 16,-1-1-26-16,3 3-14 0,-2 0-21 0,-1 1-25 15,3-3 7-15,-3 0-22 0,0 0-7 0,0-2-16 16,-2-3 2-16,0 0-16 0,-2-2 9 0,1-2-7 15,-1-2 18-15,1 0 26 0,-2-1 55 0,-1-1 6 16,-1-6 2-16,4 5-47 0,-4-5-16 0,0 0-66 16,0 0-11-16,0-11-8 0,0 4-56 0,3-5 11 15,-1-2-11-15,0-1 13 0,3-1 3 0,0 0 0 16,1 2 9-16,0 0 3 0,-1 4 1 0,-1-1-2 16,2 3-9-16,1 1 5 0,0 4-2 0,0 0 10 15,-7 3 5-15,16 1 12 0,-8 2 0 0,3 1 9 0,-1 2 17 16,3 2 3-16,0 1 1 0,1 0 3 15,1 1 15-15,1 0-5 0,1 2 8 0,-2-2 2 0,-1-1 5 16,0 0-10-16,0-1 1 0,-4-3-9 0,0 1 26 16,-3-1 42-16,2 0 93 0,-2-2 62 0,-7-3-19 15,9 2-57-15,-9-2-21 0,9-4-41 16,-8-2-9-16,2-1-33 0,-3-2-3 0,-1-3-33 0,-1-3 4 16,-2-2-10-16,-2-3-5 0,2-3-2 0,-3 0-4 15,2 2 0-15,-3-3-1 0,3 4-9 16,-1-2-13-16,-1 3-24 0,3 2-26 0,-2 3-27 0,2 1-34 15,1 2-55-15,0 0-89 0,2 2-121 0,-2 2-64 16,2 2 27-16,1 5-29 0,0-5-12 0,0 5-57 16,0 0-403-16,8-1-505 0</inkml:trace>
  <inkml:trace contextRef="#ctx0" brushRef="#br0" timeOffset="82130.34">6122 6575 621 0,'6'4'500'0,"-2"0"-127"15,-1-1-15-15,1 3-46 0,-1-1 42 0,-1 3-42 16,-1 0-16-16,0 0-47 0,1 3-5 0,-1-2-21 0,-1 4-32 16,0-1-36-16,2 0-28 0,-2 1-24 15,0-2-22-15,0 2-12 0,0 0-12 0,0-1-6 0,-2 1-10 16,2 0-36-16,-1-2-78 0,-1-1-59 16,2-1-49-16,0 1-55 0,-1-3-61 0,0 1-69 15,-1-2-17-15,2 0-120 0,0-6-303 0,0 5-338 0</inkml:trace>
  <inkml:trace contextRef="#ctx0" brushRef="#br0" timeOffset="82616.42">6217 6581 348 0,'0'0'498'0,"0"0"-107"0,0 0-81 0,0 0-8 0,-9 3-18 15,5 2-31-15,1 2 28 0,-2 2-6 0,0 0-35 16,0 3-29-16,-1 0-18 0,-1 3-24 0,3 0-4 15,-2 0-27-15,2 0-23 0,-2 1-24 0,2-1-10 16,1 1-21-16,-1 1-6 0,0-2-7 0,0 0-27 16,1-3-54-16,0 0-45 0,0-1-47 0,0 0-40 15,-1-2-20-15,3-2-5 0,-2-1-41 0,-1-1-73 16,-1-2-24-16,5-3-79 0,-8 0-375 0,8 0-303 16</inkml:trace>
  <inkml:trace contextRef="#ctx0" brushRef="#br0" timeOffset="82772.42">6069 6695 476 0,'1'-9'596'0,"-1"1"-95"0,2 2-25 16,-1 1-87-16,-1 5-87 0,3-10-73 0,-3 10-16 16,4-4-10-16,-4 4-11 0,9-2 37 0,-9 2-11 15,12 3-13-15,-3 0-54 0,2 4-9 0,0-2-21 0,2 3-19 16,1 1-13-16,1 1 1 0,2 1-29 16,0 0 9-16,-1 2-51 0,-1-2-35 0,-1 0-55 0,-1 0-23 15,-2-1-88-15,1-1-43 0,-4 1-50 0,-1-3-53 16,0 1-15-16,0-3-24 0,-3 1-39 0,-4-6-465 15,6 4-424-15</inkml:trace>
  <inkml:trace contextRef="#ctx0" brushRef="#br0" timeOffset="82935.42">6359 6686 182 0,'3'-6'674'0,"0"-1"-145"0,-2 2-92 0,-1 5-114 16,4-6-58-16,-4 6-29 0,0 0 1 0,0 0 27 0,9 2-5 15,-9-2-4-15,5 8-38 0,-2-2-34 0,1 2-25 16,2 0-9-16,-2 2-28 0,2-1-17 0,-2 2-29 15,2 0 1-15,-1 2-12 0,1-2-24 0,-2-1-97 16,-1 2-66-16,3 0-68 0,-3-3-63 0,-1 0-94 16,1-1-96-16,-3-3-61 0,2 1-413 0,-2-6-489 15</inkml:trace>
  <inkml:trace contextRef="#ctx0" brushRef="#br0" timeOffset="83082.42">6407 6602 695 0,'-3'-10'639'0,"0"2"-80"0,-1-2-41 0,4 1-59 0,-3 0-63 16,0 0-42-16,3 2-53 0,-2-2-56 0,0 2-49 16,1 2-53-16,-1 0-99 0,1 0-130 0,1 5-121 15,-1-8-27-15,1 8-72 0,0 0-107 0,2-3-125 16,-2 3-333-16,0 0-422 0</inkml:trace>
  <inkml:trace contextRef="#ctx0" brushRef="#br0" timeOffset="83486.44">6753 6528 270 0,'0'0'600'0,"-7"2"-161"0,7-2-100 0,0 0-61 16,0 0-6-16,0 0-49 0,14 0-12 0,-4-1-48 16,0 0-13-16,4 0-51 0,2 0 6 0,-1 0-34 15,5 0 2-15,-2 0-70 0,3-1-32 0,-4 1-58 16,0 0-81-16,-1-1-45 0,-4 2-102 0,1-2-102 16,-5 1-235-16,1-4-162 0</inkml:trace>
  <inkml:trace contextRef="#ctx0" brushRef="#br0" timeOffset="83659.42">6894 6389 561 0,'0'0'455'0,"-7"-1"-92"0,7 1-42 0,0 0-34 0,-7 3-14 15,7-3-6-15,-4 8-40 0,1-3-16 0,2 3-30 16,-1 0 25-16,2 1-20 0,-1 1-36 16,1 0-29-16,0 3-15 0,0 0-25 0,1 0-8 15,1 1-15-15,-1-1-2 0,1 1-17 0,0-1-13 0,-2 2-57 16,3-2-51-16,-1 1-84 0,-1-2-52 0,0 1-56 15,-1-3-60-15,2 0-134 0,-1-1-376 16,-1-1-386-16</inkml:trace>
  <inkml:trace contextRef="#ctx0" brushRef="#br0" timeOffset="84283.42">7328 6255 300 0,'1'-4'369'0,"-1"4"-54"16,3 6 18-16,0 1 6 0,-3 3-51 0,2 3-5 15,-2 5-31-15,1 2 3 0,0 4-12 0,1 1-19 16,1 1 35-16,-1-1-29 0,3 0-16 0,-1 0-20 16,0-1-38-16,-1-1-11 0,1-1-8 0,-1-4-21 15,-2 1-19-15,2-5-17 0,-3 1-9 0,2-3-5 16,-2-2 37-16,-2 0-2 0,-1-2 22 0,-1-1-45 16,-3 0 13-16,3-3-8 0,-3-2 28 0,7-2-38 15,-16 0 9-15,9-3-40 0,2-2-22 0,-1-3-21 16,2-3-4-16,1 0-11 0,3-3-17 0,3 1 3 15,2-4-1-15,5 0-4 0,0 2 5 0,4 0 4 0,0 1 23 16,3 3-22-16,-3 4 25 0,2 0-28 16,-4 4 27-16,3 0-31 0,-3 3 13 0,1 2 10 15,0 1-3-15,-1 2 15 0,0 0 24 0,-3 1-39 0,1 2 22 16,-1 0 23-16,-2 0-27 0,-2 1 23 0,-2 1-28 16,-1-2 28-16,-1-1-27 0,-2 2 21 0,-2-1-20 15,-1-1 23-15,-1 2-29 0,-2-2 24 16,-1 0-84-16,-1-1-47 0,-2-1-71 0,-2 0-74 0,2-1-69 15,-3-1-60-15,0-2-138 0,0 1-128 0,0-3-363 16,0-1-619-16</inkml:trace>
  <inkml:trace contextRef="#ctx0" brushRef="#br0" timeOffset="84529.42">7635 6188 202 0,'14'2'637'0,"3"3"-127"0,-1 2-19 0,2 2-40 0,-1 4-91 0,0 0 32 16,1 6-51-16,0 0-17 0,-2 1-43 16,-1 2-11-16,-2 1-36 0,1 0-27 0,-3 0-36 15,-1-2 0-15,-1 1-15 0,-2-2-15 0,-2 2-23 16,1-1 1-16,-3-2 3 0,-2-1-31 0,1 0 2 16,-4 0-35-16,2-1 5 0,-3-1-21 0,-1-1 13 0,-3 0-36 15,0-1-20-15,0-1-76 0,-1-1-27 0,-2 1-60 16,-2-5-63-16,1 2-70 0,-3-1-67 0,0-3-84 15,1 1-174-15,-1-5-579 0,0 0-812 0</inkml:trace>
  <inkml:trace contextRef="#ctx0" brushRef="#br0" timeOffset="85179.26">8370 6471 342 0,'-14'-2'530'0,"2"1"-62"15,0-1-51-15,1 2-46 0,1-3-47 0,2 2-26 16,8 1-35-16,-14-1-41 0,14 1-38 0,-10-1-19 16,10 1 2-16,0 0-2 0,0 0-14 0,10-5-18 15,4 2-13-15,5-1-23 0,8 1-15 0,7 0-13 16,0-2-11-16,1 2-11 0,-1-2-10 0,-6 2-5 16,0-2-8-16,-2 2 1 0,-7 0 0 0,1-2 0 15,-3 2 0-15,-3-2-2 0,0 0-5 0,-3-1-16 16,-2 1 17-16,-1-3-6 0,-1 2-3 0,-4-2-6 15,1 2 6-15,-2-2-8 0,-1 1 2 0,-1 1 10 16,0 0 30-16,0 1-13 0,0 0-1 0,0 5-26 0,2-8-2 16,-2 8-4-16,0 0 5 0,0 0-7 15,1 5 6-15,-1 2-7 0,0 2 2 0,0 1-6 16,0 4 8-16,0 0 3 0,0 2-1 0,0-1 2 0,-1 3-1 16,1 0 3-16,-2 0-17 0,-1-1 20 0,1-1 4 15,-3 2 2-15,0-2-4 0,-2 1-1 0,0-3 3 16,-2 0-26-16,2-1-22 0,-1-2-50 0,2-2-55 15,-1 0-41-15,1 0-27 0,2-3-12 0,-2 0-8 16,2-2-106-16,4-4-84 0,-5 4-98 0,5-4-350 16,0 0-419-16</inkml:trace>
  <inkml:trace contextRef="#ctx0" brushRef="#br0" timeOffset="85397.26">8901 6278 83 0,'7'-5'657'0,"2"0"-177"0,-3 2-121 0,1 1-22 16,-7 2-16-16,12 0-34 0,-6 2 3 0,1 4-10 16,-1 0-46-16,-1 3 5 0,1 0-1 0,-2 2-35 0,2 2-41 15,-1 3-29-15,0-1-30 0,-1 2-17 0,1-1-15 16,-2 1-12-16,0-1-9 0,0 2-30 0,0-3 15 16,-2-1-49-16,0 2-57 0,2-3-45 0,-3-1-70 15,2 1-28-15,-1-1-22 0,-1-3-49 0,2 0-2 16,-1 0-37-16,-1-3 44 0,1 0-79 0,-1-6-389 15,3 3-258-15</inkml:trace>
  <inkml:trace contextRef="#ctx0" brushRef="#br0" timeOffset="85746.35">9121 6214 365 0,'-10'-7'336'0,"-1"1"-70"15,-2 1 6-15,1 1-73 0,-4 1-3 0,-1 3-32 16,-1 1-11-16,-2 2 10 0,-1 4-18 0,0 2 19 16,-3 5-59-16,4 1 3 0,1 6-6 0,2-1-16 15,1 3 17-15,5 1-27 0,2-2 56 0,5 1-32 0,0-1 39 16,7 0 20-16,1-1 20 0,5 6 15 16,3-5-4-16,5 1 0 0,4-3-17 0,3-1-11 15,0-4-15-15,3 1-26 0,0-5 20 0,1-1-33 16,-4-3 35-16,0-2-36 0,-2-3 35 0,-1-2-13 15,-1-2 5-15,1-1-34 0,0-4 8 0,-1-3-29 0,3-5 1 16,-4-1-22-16,0-4 5 0,-4-4-26 0,-2-2 3 16,-3-1-22-16,-2 0 10 0,-2 3-3 0,-5 0-13 15,1 2 6-15,-4-2-16 0,-2 1 9 0,-3 1-17 16,-3 1 8-16,-1 2-58 0,-3 3-65 16,-2 2-68-16,-2 2-70 0,-2 3-84 0,-4 4-82 0,-4 2-58 15,1 3-155-15,-11 5-610 0,0 1-857 0</inkml:trace>
  <inkml:trace contextRef="#ctx0" brushRef="#br0" timeOffset="98177.03">10380 5341 189 0,'-7'-5'178'0,"3"2"-53"0,0 0-22 16,0-1-23-16,4 4-28 0,-6-6-46 0,6 6-44 15,-4-6-54-15,4 6-99 0,-2-6 55 0</inkml:trace>
  <inkml:trace contextRef="#ctx0" brushRef="#br0" timeOffset="98719.13">10634 4288 79 0,'-16'5'128'0,"2"3"-38"0,-4 3-24 0,0 2-66 16,-1 6-124-16,1 0 42 0</inkml:trace>
  <inkml:trace contextRef="#ctx0" brushRef="#br0" timeOffset="99546.24">12155 6123 1 0,'-8'-5'458'0,"-2"3"-115"0,1-1-20 0,-2 1-67 0,1 0-10 16,0 0-21-16,2-1-8 0,-2 2-10 0,3-1-40 16,7 2-19-16,-13-3-42 0,13 3-12 15,-11-2-32-15,11 2-4 0,-8-2-31 0,8 2 6 16,0 0-15-16,0 0 10 0,0 0-5 0,0 0 41 0,11 3-4 15,3 0 20-15,7 0-12 0,7-1 26 0,10 3-3 16,2-3-6-16,5 1-14 0,8 0 9 0,1 1-13 16,2-1-7-16,-1 0-1 0,0 0-8 0,3-2 9 15,-2 1-11-15,-8 0-3 0,0-2-9 0,-2 1 0 16,-5 0-13-16,-1-1 2 0,-11 1-4 0,-2-1 1 16,-3 0 12-16,-3 0 57 0,-4 0 20 0,-3 0 8 15,0 0 0-15,-4-1-8 0,3 1-8 0,-5 0-11 16,2 0-15-16,-10 0-13 0,14-1-20 0,-14 1-4 15,11-1-38-15,-11 1-51 0,6-2-83 0,-6 2-104 16,0 0-98-16,0 0-87 0,0 0-101 0,-4 2-616 16,-5 4-751-16</inkml:trace>
  <inkml:trace contextRef="#ctx0" brushRef="#br0" timeOffset="100414.89">10042 7979 375 0,'-8'-3'352'0,"-1"1"-56"16,2-1-63-16,-1 1-14 0,-1-1-51 0,1 1-7 16,2 0-8-16,1 1-21 0,5 1-23 0,-10-3-19 15,10 3-20-15,-9-3-19 0,9 3-13 0,-7-2-9 0,7 2-5 16,0 0-4-16,0 0 58 0,0 0 11 15,13-2 3-15,3 1 14 0,5 0-5 0,5 0-5 16,11 1-12-16,5-1-2 0,5-1-1 0,9-1-7 0,6 0-4 16,0 1 5-16,3-1-4 0,-2 0-9 0,-1-1-11 15,2-1 21-15,-5 3-15 0,-3-3-6 0,-9 2-8 16,-4-1-8-16,-2 1-6 0,-4 1-1 0,-8-1-8 16,-2 0-2-16,-6 1-6 0,-2 1 1 0,-4 0 1 15,-1-1-3-15,-1 1 1 0,-3 0-6 0,0 1-3 16,-2-2-49-16,0 2-74 0,-8 0-31 0,10 0-39 15,-10 0-49-15,0 0-60 0,-5 8-96 0,-4-2-50 16,-2 2-277-16,-5 0-226 0</inkml:trace>
  <inkml:trace contextRef="#ctx0" brushRef="#br0" timeOffset="101278.12">10130 10024 170 0,'-12'3'239'0,"12"-3"-63"0,-9 3-38 0,4 0-28 16,-2-1-10-16,2 2-5 0,-1 0-6 0,0-2-17 16,-1 3-17-16,3-2-13 0,-3 2-10 0,3-2-3 15,0 1-11-15,-1 0 2 0,3 0 36 0,0 1 3 16,-1-2 23-16,3-3-10 0,-1 8-1 0,1-8 30 16,1 9-21-16,5-5 38 0,0 0-23 0,2-1 5 15,3 0-28-15,3 0-6 0,6-1-22 0,3-1 13 16,5-1 4-16,3-1 7 0,7-1-4 0,1-2-1 15,4 0 14-15,0-1-18 0,8-1 7 0,-7 1-15 0,-1-1 14 16,1 2-23-16,-2 0 16 0,-1 0-21 16,-2 0 14-16,1 1-10 0,-5 1 20 0,2-3-21 15,-8 2 21-15,-3 1 13 0,-5-1 59 0,-3 2 27 16,-1-1 19-16,-3 0-5 0,-1 1 5 0,-2 1-38 0,-1-2-16 16,-2 2-35-16,1-1-6 0,-1-1-29 0,-8 2-1 15,10-1-44-15,-10 1-25 0,11-2-68 16,-11 2-58-16,9 0-92 0,-9 0-56 0,0 0-66 0,0 0-105 15,0 0-76-15,-9 0-336 0,9 0-424 0</inkml:trace>
  <inkml:trace contextRef="#ctx0" brushRef="#br0" timeOffset="103346.3">6684 4813 390 0,'-4'-3'297'15,"-1"0"-56"-15,5 3-61 0,-9-4-36 0,9 4-44 16,-11-1-12-16,4 3-24 0,-2 2-6 0,-2 0 38 0,0 3 9 16,-2 3-21-16,-1-2-7 0,0 8 5 15,0-2 27-15,0 3-14 0,-2 3-30 0,2 2-5 16,0 1-20-16,3 2 36 0,0 0-14 0,-1 1-3 0,4 1-14 15,-1 0-1-15,2-3-4 0,3 0 5 0,-2-1 17 16,4 1-12-16,0-2 0 0,1-1-19 0,-1-2 6 16,4 2-14-16,-1-2 5 0,2-2 7 15,0 1 37-15,1 0-12 0,3-2 12 0,0-1-24 0,2-1 22 16,3 0-7-16,0-1 10 0,3-1-11 0,1-3 5 16,-1-1-7-16,3-1 13 0,1-1-2 0,-1-3 0 15,2-1-5-15,-2 0-4 0,0-1 2 0,-1-1 1 16,0-1-7-16,-1-1 9 0,-1 0 19 0,1-1-1 15,-1 0-23-15,1-2 4 0,-2-1-8 0,0 0 2 16,0-1-25-16,-3-2 11 0,3 1-9 0,-4-3 20 0,3 1-11 16,-3-2-5-16,-1 0-12 0,1 0-3 15,-3-1 2-15,2-2-8 0,-2 0-5 0,-3-2-3 16,2 1 0-16,-1-1-5 0,-2 1 8 0,0-2-9 16,-3-1-4-16,1 1 3 0,-1 0 2 0,-1-1-3 15,1 1 0-15,-3 0 4 0,0-3-5 0,-2-1-3 16,-1 1 6-16,-1 0-7 0,-3-1 2 0,0 1 3 15,-1-1 0-15,-3 1-4 0,-2-1 4 0,1 1-8 0,-3 3 1 16,-1-1-3-16,-2 2 2 0,-1 3 3 0,-1-1 0 16,3 2-1-16,1 2 1 0,-1 2-7 15,0 2-33-15,-1-1-65 0,1 4-48 0,2 2-59 0,1 2-46 16,-2 2-44-16,0 4-94 0,-3 2-31 0,-1 5-123 16,1 2-308-16,-1 3-405 0</inkml:trace>
  <inkml:trace contextRef="#ctx0" brushRef="#br0" timeOffset="104429.3">8380 7856 287 0,'-10'0'234'0,"-2"1"-65"16,-2 2 14-16,-2 1-29 0,-4 1 23 0,-1 3-47 16,-3 1 33-16,-1 4-35 15,-2 1 10-15,-1 2-7 0,1 2 8 0,2 1-4 0,0 3-28 0,1-1 1 16,1 5-11-16,3 0-19 0,2 1 9 0,3 1 6 16,2 1-27-16,2-1-3 0,2-1-18 0,4-2 10 15,2 0-8-15,1-1 21 0,2-2-27 0,2 2 7 16,2-2 7-16,2 1 0 0,2-1 5 0,2-1-1 15,3 3-9-15,2-3-7 0,1-1-7 0,2 1-7 16,0-3-7-16,2-1-2 0,1-1 0 0,0 0 3 16,3-3 0-16,0 0 1 0,4-4 3 0,-4 1-1 15,0-4 7-15,3 0 6 0,0-1 21 0,-1-2 14 16,3-2 7-16,-3-1-3 0,1-1-10 0,1-1-1 16,-4 0 4-16,3-3-3 0,-3 0 13 0,-2-1-1 15,2-1-11-15,-2-1-27 0,-1 0 8 0,0-2 5 0,-3 0-2 16,2-2-5-16,-3-1-8 0,-2-1-4 15,1-2-11-15,-4 1-1 0,1-2 6 0,-2-2-7 0,-2 0-3 16,-2 0-8-16,-2-2-3 0,0 3-17 16,-3-2 18-16,1 1-3 0,-3-1-1 0,-1-1 1 15,-2 0-4-15,-1-2-3 0,-3 1 10 0,-2 1-8 0,1-1 5 16,-5-2-6-16,-1 2 2 0,-3-1-5 0,0 3 10 16,-4 0-14-16,2 1 13 0,-1 2-11 0,-3 0 0 15,2 0-2-15,-1 1 5 0,-1 2-3 0,1 1-11 16,-1-1 14-16,2 4-15 0,-2 1-46 0,2 1-28 15,-1 1-28-15,-2 1-26 0,-2 1-41 0,5 5-22 16,-3 0-54-16,-4 2-49 0,1 2-38 0,-4 4-88 16,2 2-22-16,1 3-323 0,1 1-301 0</inkml:trace>
  <inkml:trace contextRef="#ctx0" brushRef="#br0" timeOffset="105361.46">8942 10873 159 0,'-1'-5'289'0,"1"-2"-45"15,-3 2-34-15,2 1-63 0,-1-1-5 0,-1 2-59 16,3 3 3-16,-8-5-45 0,8 5 19 0,-11-1-34 15,11 1 60-15,-13 4-26 0,6 0 14 0,-2 4 5 16,1 0 17-16,1 3-33 0,0 4 48 0,-3 3-43 16,3 3 56-16,-1 2-37 0,-1 4-8 0,2 3 1 15,0 0 4-15,0 2 12 0,1-2-20 0,2 3-9 0,3-2-15 16,-1-2 18-16,4-1 1 0,-1 4 13 16,5 1-13-16,-2 0-18 0,6-4 3 0,0 3-16 15,1-2 11-15,3-1-15 0,2-2 10 0,2 0-22 16,0-3 2-16,3-2-5 0,2-3-7 0,-2-1 5 0,4-2 3 15,1-3-3-15,-1-2 1 0,-1-5-2 0,1-1-3 16,-1 0-2-16,0-4-2 0,0-2-1 16,0-4 16-16,2 0-13 0,-3-1 10 0,4-4-14 0,-3-3 41 15,0-1-1-15,-3-4 8 0,-2 1 12 0,-3-5 2 16,1 1-5-16,-4-3-5 0,-2 0-11 0,-2-4-5 16,-2-1 0-16,-3 0-2 0,-1 2-8 0,-2-2 13 15,-4-4-12-15,-1-1 10 0,-3 0-14 0,-1 0 3 16,-5 2-5-16,2 0-10 0,-5 1 0 0,-5-2-3 15,1 6-2-15,-5-2-5 0,3 5-5 16,-7-1-9-16,1 5 9 0,0 1-10 0,0 3 8 0,-2 2-8 16,2 0 7-16,0 2-7 0,1 3 7 0,3 1-10 15,0 2-58-15,2 1-27 0,1 2-43 0,-2 1-25 16,3 2-48-16,2 0-20 0,0 0-15 0,-2 2-78 16,3 1-11-16,0 2-72 0,3-1-385 0,0 1-311 15</inkml:trace>
  <inkml:trace contextRef="#ctx0" brushRef="#br0" timeOffset="106976.82">12379 9048 45 0,'0'0'499'0,"-13"0"-81"0,13 0-47 15,-11 0-57-15,11 0-34 0,0 0-34 0,-14 0-32 16,14 0-38-16,0 0-51 0,0 0-11 0,4-4-24 16,6 1-19-16,7 0-13 0,10-3-21 0,8 0 21 0,3-1-16 15,14-1 21-15,4-1 16 0,5-1-17 0,1 2 13 16,4 0-24-16,2 0 14 0,-1 0-11 16,1-2 11-16,1 3-9 15,0 0 11-15,0 1-13 0,-1-1-5 0,-1 1-8 0,-2 0 8 0,1 0-9 0,-4 0 1 16,-3 0 5-16,-1 1 3 0,-4-2-4 0,-11 2 15 15,-2-1-8-15,-3 0-7 0,-4 0 3 16,-3 0 8-16,-4 2 5 0,-5-1 2 0,-3 2-9 0,-2 0-7 16,-3 0-11-16,-2 0-7 0,0 1-5 0,-4-1-8 15,2 1-50-15,-2 1-74 0,-8 1-52 0,12-2 33 16,-12 2-55-16,5 5-44 0,-5-5-76 0,-4 8-48 16,1-3-120-16,-7 1-423 0,-2 4-454 0</inkml:trace>
  <inkml:trace contextRef="#ctx0" brushRef="#br0" timeOffset="107360.82">12761 9193 345 0,'-27'3'385'0,"7"0"-82"0,1 0-32 16,3-2-36-16,3 2-27 0,-1-1-26 0,3 0-42 15,3-1-31-15,-1 0-24 0,2 1-14 16,7-2 22-16,-4 2 18 0,4-2-17 0,8 1-1 0,1 0-8 16,5 1 1-16,3-2 0 0,5 0 3 0,9-3 1 15,7 2-3-15,6-1 11 0,1-1 5 0,11-3 5 16,1 0-12-16,-1 1 4 0,3-1 11 0,-2 0-17 16,-2-1-1-16,-2 2-16 0,-8 1 10 15,-3-1-4-15,-4 1 3 0,-1-2-9 0,-5 2 12 0,-3 0 13 16,-4 0-16-16,-4 0 65 0,-3 0-7 0,-4 3 17 15,1-2-26-15,-3 0 8 0,-2 2-19 0,1-1-2 16,-4-1-30-16,2 3-9 0,-2-2-22 0,0 2-2 16,-7 0-24-16,10-3 6 0,-10 3-24 0,10-2-20 15,-10 2-68-15,7-1-42 0,-7 1-78 0,7-1-76 16,-7 1-51-16,0 0-16 0,0 0-20 0,0 0-76 16,-6 4-41-16,2-2-42 0,4-2-439 0,-11 3-536 15</inkml:trace>
  <inkml:trace contextRef="#ctx0" brushRef="#br0" timeOffset="108910.15">15020 7796 34 0,'0'0'279'16,"0"0"-60"-16,4-4-38 0,-4 4-35 0,5-5-19 15,-5 5-20-15,5-5-20 0,-5 5-17 0,7-6-15 16,-7 6 6-16,7-6-2 0,-7 6 13 0,6-5 8 16,-6 5-9-16,4-5-13 0,-4 5-13 0,7-6-7 15,-7 6-5-15,3-4-8 0,-3 4-3 0,4-6-1 16,-4 6-21-16,2-3 22 0,-2 3-29 0,0 0 20 16,1-5-23-16,-1 5 20 0,0 0-23 0,-1-7 21 15,1 7 1-15,0 0-4 0,-5-6-2 0,5 6-1 0,-4-1-2 16,4 1 3-16,-7-3-5 0,7 3 4 15,-10-2-5-15,10 2 2 0,-11-2-1 0,11 2-2 16,-17-1 4-16,17 1-6 0,-15 0 3 0,5 0 0 16,1 0 1-16,-1 2 0 0,-1-1-3 0,0 2 4 15,-2 0-4-15,2-1 2 0,-2 2-4 0,1 1-1 16,-1 0 0-16,-1 0 0 0,1 2-20 0,-1 2 23 16,0-1 25-16,0 2 11 0,1 0-27 0,1 1 22 0,0 1-29 15,1 0 26-15,0 1-29 0,2 0 25 0,1 2-24 16,-1-1 39-16,2 1 9 0,2 0-13 15,-1 0-4-15,2 1-1 0,0 0-5 0,-1 1-6 0,3-1 17 16,0-1-25-16,-1 1 16 0,2-2-23 0,-1 0 18 16,1 1-18-16,1-1 15 0,0 0-24 0,-1 1 23 15,1-1-22-15,0-1 23 0,0 1-24 0,-2-1 21 16,2 0-22-16,0-1 27 0,2 0-5 0,-2-1 36 16,0 0-22-16,1 2 7 0,-1-2-15 0,3 1 53 15,-2 0-13-15,2-2-9 0,-1 1-14 0,0 0 0 16,1 0-11-16,1-2-8 0,-1 1 1 0,0 1 2 15,1-2-10-15,-1 0 5 0,3 1-9 0,-2-2 6 16,0 1-10-16,0-3 4 0,-1 2-4 0,1-2 5 16,2 1-3-16,-2-1 2 0,-1 1-6 0,3-1 57 15,-1 0-3-15,-2-2-7 0,3 2-8 0,-2 0 5 0,0-2 15 16,2 0-3-16,-2 1-2 0,2-3-10 0,-2 1-4 16,0 0 1-16,-1 1 7 0,4-1-5 15,-7-3-3-15,10 3-5 0,-10-3-4 0,11 4-7 0,-4-2-6 16,0 0 0-16,2-1 1 0,-1 0-7 0,2 0-3 15,0-1 0-15,0 2-2 0,1-2 4 16,-1 0-5-16,0 0 3 0,1-2 2 0,-1 2-2 0,1-1 11 16,-1-1 18-16,1 2 9 0,-1-3 22 0,0 0-8 15,1 1-10-15,-1-1-10 0,1-1-9 0,-1-1-6 16,0 1-5-16,1-1-1 0,-2-2-5 0,-1 2 1 16,1-2-7-16,-1 0 3 0,-1-1-1 0,2 0-1 15,-2-1 1-15,0-2-2 0,0 0 11 0,0-1 20 16,0-2-8-16,-1-2-6 0,-1 0-6 0,2-1-1 15,-1-4-3-15,-2 0-4 0,3-1 0 0,-3-1-2 16,1-1 0-16,-1 1-12 0,-1-1 10 0,-2 1-11 16,3 4 8-16,-4-3 1 0,2 4-2 0,-1-2 0 15,-1 1-1-15,0 0 3 0,-1 1-1 0,-1-1-2 16,-1 2 3-16,2 0-4 0,-2 0-1 0,-1 1-3 16,-2 0 6-16,2 2-1 0,-3 0-9 0,1 2 7 15,-1-1-1-15,0 5-17 0,0-3-64 0,0 3-18 16,-3 2-43-16,2 0-27 0,-2 2-35 0,-1 0-46 0,0 3-20 15,-1 1-62-15,-2 1-38 0,2 2-358 0,-4 0-234 16</inkml:trace>
  <inkml:trace contextRef="#ctx0" brushRef="#br0" timeOffset="127562">17310 6313 520 0,'-18'3'483'15,"1"0"-78"-15,3 1-55 0,1 0-43 0,-1-2-34 16,3 1-42-16,1-1-31 0,0-1-24 0,3 1-28 0,0 1-26 15,0-3-29-15,7 0-19 0,-10 3-13 16,10-3 53-16,0 0 36 0,0 0-10 0,10 0-22 16,1-2-7-16,6-2-25 0,7-1-5 0,7-1-22 15,3-1-1-15,4-1-21 0,0-1 4 0,7-2-14 16,0 1-3-16,-7-1-6 0,-1 1 3 0,-3 0-1 16,-3-2-4-16,-2 3 2 0,-6 0 5 0,-3 0-6 15,-5 3 0-15,-1-3-6 0,-4 2-1 0,-3 0-2 16,0 0-3-16,-3 0-3 0,-1 0-4 0,0 1 3 15,-3-1-4-15,0 2-1 0,0-1-1 0,0 6-5 16,-1-8 0-16,1 8-8 0,0-8-12 0,0 8 14 0,0 0-1 16,0 0 3-16,0 0 3 0,4 5 5 0,-3 0 2 15,2 2-2-15,0 1 3 0,0 1 4 16,-1 2-6-16,1 1 13 0,0 0-11 0,1 1 8 16,-2 1-10-16,-1-1 12 0,-1 1-4 0,0 1 0 0,0-1 5 15,-1 0-3-15,-2 0 1 0,0-1 1 0,-1 2-1 16,-2-2 1-16,-1 0-8 0,3-2-61 0,-2-1-14 15,-1-1-29-15,2-1-39 0,0-2-37 16,0-1-41-16,-1-2-67 0,6-3 2 0,-8 3-83 16,8-3 8-16,-6-3-421 0,6 3-304 0</inkml:trace>
  <inkml:trace contextRef="#ctx0" brushRef="#br0" timeOffset="128109">17870 6040 327 0,'5'-6'447'0,"2"-2"-147"0,-3 4-44 16,1 1-80-16,-5 3 13 0,8 0 4 0,-8 0-16 16,7 7-34-16,-3-1 10 0,-2 2-28 0,-1 1-17 15,-1 1 2-15,2 2-17 0,-2 1-12 16,-2 0-10-16,2 1-14 0,2 0 23 0,-2-1-36 0,1 1 18 16,0 0-28-16,-1-1 8 0,3 1-5 0,0-1 8 15,0-2 46-15,1 1-10 0,3-3 6 0,0 1-3 16,3-2-8-16,3-2-13 0,2 0-14 0,2-3-2 15,3-1-8-15,0-3-7 0,2 0 9 0,2-2 6 16,1-3 9-16,-1 1-10 0,0-2-3 0,0-2 17 16,-3-1-9-16,-1 1-3 0,-2-2 2 0,-1-1-2 15,-3 0-6-15,-2 1-7 0,-3-1-1 0,1 1-14 16,-4 2 18-16,-2-1-19 0,-1 2 10 0,1 0-22 16,-4 2 7-16,2 1-17 0,-4 0 9 0,2 5-7 15,-4-5 3-15,4 5-11 0,0 0 15 0,-13 0-4 16,13 0-2-16,-7 7-1 0,3-2 2 0,1-1-3 15,2 1-3-15,-1 2 9 0,4-1 0 0,1 0 0 16,1 0-1-16,2 2 3 0,3-1 1 0,1-2-3 16,3 1 6-16,2-1-3 0,1-1-3 0,-1 0 4 15,1-2 2-15,-1-1-1 0,-2 1 4 0,3-2 4 16,-4-2 2-16,2-1 3 0,-4-1-1 0,0-1 1 16,0-2-3-16,-3-1-3 0,-1-1 4 0,-4-2-3 15,1 1 2-15,-3-1-1 0,-1-1-8 0,-3 1-2 16,-3 2 2-16,-2-2-8 0,-2 1-2 15,-2 4-11-15,-4 0 11 0,2 1 3 0,-2 2 0 0,1 1-5 16,1 2-2-16,-1 0-26 0,2 0-30 0,2 2-36 16,-1 0-4-16,2 1-42 0,1 1-19 0,1 1 2 15,2-2 8-15,2 0-48 0,-1 3 6 0,6-1-7 16,0-5-30-16,0 8 7 0,6-5-50 0,1 1-5 16,1-3-78-16,2 1-40 0,1-1-165 0,1-2-75 15</inkml:trace>
  <inkml:trace contextRef="#ctx0" brushRef="#br0" timeOffset="128421.19">18581 5994 471 0,'10'-8'513'0,"-2"3"-49"16,-1-1-69-16,0 1-22 0,-3 0-76 0,2 2-49 0,-2-2-67 15,-4 5-27-15,7-6-50 0,-7 6-6 0,0 0-36 16,0 0 4-16,-7 4-32 0,7-4 11 0,-7 7-27 16,3-2 11-16,0-1-23 0,0 3 13 0,-1-1-20 15,3 0 16-15,-1-1-18 0,1 3 15 0,1-2-15 16,1 1 17-16,0-1-12 0,1 2 12 0,2-2-15 15,1 1 18-15,1 0-18 0,2 0 15 0,0 0-19 16,1 0 14-16,-1 0-17 0,2 1 16 0,-1-1-15 16,-1 1 10-16,2 0-7 0,-2-1 11 15,-2 2 0-15,2-2 2 0,-4 0 5 0,3 1 27 0,-3-2-2 16,-1 2-8-16,1-3-4 0,0 1-2 0,-2 0-4 16,2-2 2-16,-3 1-5 0,0-5 3 0,3 6-3 15,-3-6 5-15,3 7 0 0,-3-7-5 16,0 0-18-16,-3 6-58 0,3-6-29 0,0 0 5 0,-6 3-20 15,6-3-52-15,0 0-49 0,-11-3-31 0,11 3-23 16,-8-1 31-16,8 1-69 0,-9-4-75 0,5 1-242 16,-2-2-124-16</inkml:trace>
  <inkml:trace contextRef="#ctx0" brushRef="#br0" timeOffset="128943.19">18671 6005 420 0,'-6'-2'330'0,"-1"-1"-98"0,-1 2-8 16,-1 1-69-16,-2 0-3 0,1 1-52 0,0 2 4 16,-1 0-41-16,0 2 9 0,1 0-38 0,0 1 14 15,3 2-34-15,0 0 23 0,0 1-25 0,4 0 50 16,0-1-13-16,3 1 45 0,0-1-30 0,6 2-6 16,0 0 14-16,5-1-5 0,2 1-8 0,2-1-11 15,3 0-6-15,2 1-1 0,0-3 18 0,0 1-12 16,-5 0-12-16,2-3-2 0,-3 2-9 0,-1-1-4 15,-2 1-4-15,-1-2-2 0,-2 0-2 16,-1 1 17-16,0-1 10 0,-2 2-6 0,-1-2 50 0,-1 2 27 16,-2-2-1-16,-1 1-7 0,-1-1-4 0,-1 3 23 15,-2-3 15-15,-2 1 1 0,-1 1 11 0,-3-1-11 16,1-1-12-16,-1 0-4 0,0-1-9 0,-3 0-17 16,3-2 4-16,-1-1-14 0,1 2-2 0,0-3-26 15,-1 0 8-15,1-2-23 0,2 1-2 0,-1-2-33 16,2 0-10-16,2-2-44 0,-1 0-44 0,5-2-13 15,-1 0-17-15,4-3-30 0,-1 2-30 0,5-5-6 16,2-1-23-16,2-2 20 0,1 0 14 0,2 0 27 16,1 0 24-16,0 0 17 0,0 0 28 0,0 0 12 15,0 2 30-15,-1-1 48 0,-2 3 42 0,1 2 51 16,-4 2 1-16,-1-1 3 0,0 3-29 0,-1 0-12 16,-1 3-49-16,1-2 24 0,-2 2-16 0,-4 3 18 15,10-1 27-15,-10 1 6 0,11 3-19 0,-6 0-5 16,0 1-9-16,1 2-3 0,-2 1-7 0,2 0 0 15,-1 1-16-15,0 2-61 0,0-1-46 0,-2 1-32 16,3 1-47-16,-4-3-12 0,1 1-76 0,0 0-42 16,0-2-12-16,-2 1-66 0,-1-1-359 0,0-2-241 15</inkml:trace>
  <inkml:trace contextRef="#ctx0" brushRef="#br0" timeOffset="129068.2">18846 6043 19 0,'-5'-9'689'0,"1"-3"-154"0,0 3-64 0,-2-1-56 15,2-1-79-15,0 2-61 0,-2-1-66 0,3 1-31 16,-1 2-43-16,0 1-21 0,1-1-94 0,0 1-107 16,-1 3-54-16,4 3-53 0,-3-4-61 0,3 4-92 15,0 0-407-15,0 0-263 0</inkml:trace>
  <inkml:trace contextRef="#ctx0" brushRef="#br0" timeOffset="129705.32">19310 5739 252 0,'-2'-5'685'0,"0"0"-179"0,2 5-127 0,-4-4-87 16,4 4-56-16,0 0-27 0,0 0 7 0,-4 2 7 15,4-2-14-15,0 11-36 0,1-3-4 0,1 2-19 16,0 1-25-16,4 5-21 0,-2-1-20 0,3 2-10 15,0 2-18-15,0 0-2 0,-1 0-12 0,4 1-5 16,-3-1-63-16,1 1-40 0,-1-1-61 0,-2-4-42 16,0 4-43-16,-2-4-29 0,1-1-37 0,-4-1-68 0,0-1-32 15,-1-1-393-15,-3-1-289 0</inkml:trace>
  <inkml:trace contextRef="#ctx0" brushRef="#br0" timeOffset="131174.95">19039 5948 248 0,'2'-7'403'0,"-2"7"-55"0,3-4-95 0,-3 4-47 16,0 0-71-16,0 0-9 0,0 0-45 0,0 0 7 15,-1 6-31-15,-1 0 11 0,0 0-35 0,0 2 20 16,2 0-30-16,-1 2 23 0,2 0 36 0,1 2 7 15,0 0-15-15,3-1 30 0,0 3-3 0,4-1-9 16,-1 0 1-16,2-1 4 0,1 1-17 0,-1-1-14 16,1 0-7-16,-1-2-11 0,0-1-9 15,-1 1-5-15,-2-2 25 0,0 0-3 0,-2-2 12 0,0 0 10 16,-3-2 8-16,1 2-1 0,-3-6-9 0,-1 7-13 16,1-7-14-16,-7 4-4 0,7-4-5 0,-13 3-5 15,7-4-8-15,-2-1-1 0,-2-1-53 0,2-2-10 16,-1-1-53-16,-1 0-15 0,3-2-8 0,0-2-11 15,0 0-6-15,2-1-18 0,0 0 27 0,3-1 6 16,-1 2 36-16,1 0-1 0,1 2 39 0,-2 0-2 16,3 0 3-16,-1 4-8 0,-1-1 24 0,2 5-14 15,-1-5 57-15,1 5 5 0,0 0 13 0,0 0 13 16,-6 5 9-16,3-2 23 0,2 3-23 0,-3 2 11 16,0 0 3-16,-1 2 8 0,-2 1-2 0,2 0-4 15,-1 0-11-15,-1 2-6 0,0 0-10 0,0 0 3 16,0 1-8-16,-2-1-7 0,2 1-11 0,0-3-33 15,0 2-36-15,2-2-18 0,-1-1-17 0,0-1-24 16,1 0-46-16,-1-1-38 0,3-2-13 0,-1 0 23 16,1-3-122-16,3-3-445 0,0 0-252 0</inkml:trace>
  <inkml:trace contextRef="#ctx0" brushRef="#br0" timeOffset="131389.96">19247 5828 15 0,'10'-3'556'0,"-2"1"-143"16,-8 2-76-16,13 0-41 0,-7 2-44 0,1 1-30 15,-2 3-5-15,2-1-57 0,2 4-1 0,-2 1-35 16,1 1-5-16,1 2-41 0,-1 0 2 0,2 1-30 16,1 1 12-16,-1 2-25 0,-1 2 15 0,-2-3-55 15,1-1-58-15,-2 0-64 0,-1 1-92 0,1-1-46 16,-3-2-112-16,-2 0-318 0,-1-3-198 0</inkml:trace>
  <inkml:trace contextRef="#ctx0" brushRef="#br0" timeOffset="131659.09">19251 6125 267 0,'-11'-4'562'0,"3"0"-103"0,1-1-72 16,-1 2 10-16,4-3-104 0,0 0-51 0,1-2-56 16,3 2-2-16,3-3-34 0,1-1-4 0,6 0-12 15,1-1 1-15,5 0-17 0,2-2-6 0,3 2-22 16,3-2-13-16,3 2-5 0,1-1-7 0,0 2-12 0,-1-1-6 15,1 0-13-15,-7 3-1 0,1 0-8 16,-7 2-3-16,1-1-9 0,-4 4 2 0,-1-1-8 16,-1 0 1-16,0 0-6 0,-3 3 1 0,0-1-1 15,-7 2 10-15,10 0 2 0,-10 0 4 0,7 3-9 16,-7-3 5-16,7 8-7 0,-4-3 2 0,1 0-7 0,-2 1 10 16,0 1-6-16,1-1 10 0,0 1-11 15,0 1 12-15,0-1-9 0,0 1 2 0,-1 0-71 16,1-1-55-16,0 1-74 0,0 0 3 0,-2-2-52 15,2 0-75-15,0 1-18 0,-2-3-21 0,-1-4 4 16,3 6-400-16,-3-6-259 0</inkml:trace>
  <inkml:trace contextRef="#ctx0" brushRef="#br0" timeOffset="131805.17">19613 5825 474 0,'-5'-8'532'0,"0"0"-110"0,-2-1-66 0,2 2-47 0,-2-1-59 16,1 3-61-16,-1-1-39 0,3 1-30 0,-2 0-44 0,2 1-99 15,4 4-52-15,-10-4-56 0,10 4-24 16,0 0-41-16,0 0-22 0,0 0-56 0,0 0-14 16,4 5-190-16,5-4 39 0</inkml:trace>
  <inkml:trace contextRef="#ctx0" brushRef="#br0" timeOffset="131991.17">19727 5812 241 0,'2'7'448'0,"-4"-2"-48"0,2 0-31 0,-2 2-43 16,-1-1-38-16,-3 3-25 0,3-2-64 0,-1 0-13 15,1 0-45-15,0 0-10 0,-1 1-43 0,1-2-1 16,1 1 4-16,0 2 5 0,2-4-4 0,0 4 28 16,4-2-15-16,1-2-14 0,2 1-18 0,2 1-9 15,4-3-11-15,1 2-6 0,3-2-13 0,-3-1-14 16,2-1-28-16,-1-1-41 0,-1 1-56 0,0-2-33 16,-1-2-47-16,-2 1-100 0,-2-1-90 0,-2 0-538 15,-3-1-481-15</inkml:trace>
  <inkml:trace contextRef="#ctx0" brushRef="#br0" timeOffset="136242.88">16993 10463 197 0,'2'-9'503'0,"-1"2"-162"0,-1 7-55 0,-3-5-84 0,3 5 18 15,-8 1-17-15,2 3-28 0,-1 1-28 16,0 3-4-16,0 1-4 0,2 2-29 0,-1 0-6 16,2 2-11-16,1-1-10 0,0 0-10 0,3 1-20 15,3-1 21-15,1 0-3 0,0 0 6 0,3 1-16 16,3-3 4-16,-1 1-27 0,1-1 10 0,-1-4-21 0,0 1 11 16,-1-3-15-16,2 0 10 0,-3-2-13 0,-7-2 5 15,17-2-13-15,-8-2 6 0,-1-2-12 0,-1-3 8 16,0-3-38-16,-1-2 8 0,-1-4-19 0,0 1 20 15,-3-2-18-15,1-1 24 0,0 2-16 0,-3 0 19 16,3 2 28-16,-2 3 12 0,-1 0 2 16,0 4-8-16,2-2-12 0,-2 3-11 0,1 0 0 0,-1 2-1 15,0 6-3-15,1-6-10 0,-1 6 12 0,0 0-56 16,0 0-12-16,6 6-43 0,-3 0 21 0,-2 0-68 16,2 2-60-16,-3-1-16 0,3 2-29 0,-2 1-34 15,-1-2-67-15,2 1-226 0,-2-1-100 0</inkml:trace>
  <inkml:trace contextRef="#ctx0" brushRef="#br0" timeOffset="137560.01">15143 9866 402 0,'-5'2'389'0,"5"-2"-102"15,-5 5-40-15,5-5-68 0,-4 4-20 0,4-4-54 16,-5 4-2-16,5-4 46 0,6 4 26 0,5-3 18 16,7 0-25-16,12-1 8 0,12 0-34 0,13-1 11 15,9-1-24-15,6 0-3 0,3 0-22 0,6-1 0 16,20 0-13-16,2 1-15 0,2 1-19 0,-3 1-4 16,0 1-9-16,-17 0-7 0,-1 0-10 0,-5 2-1 15,-3 1-10-15,-7-1 1 0,-5 0-5 0,-8 0-4 16,-13 0-86-16,-5 2 19 0,-2-1-54 0,-9 0-31 0,-5 1-31 15,-2-2-46-15,-6 2-4 0,-4 1-71 16,-5 0-75-16,-3-6-351 0,-6 10-227 0</inkml:trace>
  <inkml:trace contextRef="#ctx0" brushRef="#br0" timeOffset="137825.07">15220 10120 67 0,'-20'4'507'0,"3"-2"-166"0,3 2-67 0,2-2-77 16,0 2-18-16,5-2 76 0,3 1-4 0,4-3-1 15,4 4-19-15,8-2 9 0,10 1-6 0,16-3-1 16,20-1-10-16,8-2-15 0,7-1-23 0,8 0-15 16,20-2-23-16,5-2-7 0,5 2-22 15,2-2-1-15,-3 0-27 0,-2 0-7 0,-1 2-13 0,-7-1-2 16,-3 0-18-16,-23 3-3 0,-7-1-15 0,-5 1 3 15,-8 0-11-15,-14 0 0 0,-4 2-2 0,-8-1 6 16,-6 1-8-16,-2 1 2 0,-4 1-11 0,-2-2-6 16,-3 1-66-16,-11 1-91 0,0 0-96 0,0 0-61 15,-6 6-97-15,-11 0-161 0,-11 5-512 0,-3-1-696 16</inkml:trace>
  <inkml:trace contextRef="#ctx0" brushRef="#br0" timeOffset="165686.93">19089 1970 183 0,'0'-13'346'0,"-1"3"-55"0,1 1-10 16,0 0-12-16,0 2-22 0,0-1-42 0,0 3-32 0,0-2 3 15,0 7-70-15,0-7 5 0,0 7-24 0,0 0 21 16,0 0 1-16,0 0 86 0,0 0-50 0,-3 7-10 16,2 0 11-16,-1 3 19 0,1 1-6 0,1 2-86 15,0 0-3-15,0 0-24 0,1 0 0 0,-1 1-16 16,3-1 4-16,1 2-14 0,2 0 4 0,1 0-8 16,0-2 3-16,4 0 0 0,-1-1-7 0,1-1 3 15,-1-1 3-15,2-1-5 0,-1-3 1 0,0 0 5 16,0-3-12-16,-1 0 8 0,0-3-10 0,1 0 9 15,1-3-7-15,-1 0 5 0,-1-5-13 0,1-1-36 16,-1-3 0-16,-2 0 3 0,1 0 7 0,-1-1 1 16,-2 3 6-16,-2 0 0 0,2 2 0 0,-2 0-8 15,0 3-47-15,-1-1-2 0,-3 6 10 0,4-3 13 16,-4 3 8-16,3 9 11 0,-3-2 3 0,3 2 27 16,-2 4-19-16,-1 3 28 0,3 3-21 0,-2 5 24 15,2 1-17-15,0 2 23 0,0 0-27 0,0 4 31 16,-2-2-29-16,1 0 27 0,-2-1-29 0,-2 1 32 15,2-2-25-15,-3-1 18 0,-1-1-19 0,-3-2 22 16,3 0-18-16,-2-2 24 0,-1-2-4 0,0-2 26 16,0-3-1-16,0-1 47 0,1-3 16 0,-1-2 23 15,0 0 0-15,-3-3-25 0,3-3 40 0,-2-2-27 16,0-1-23-16,-1-3-17 0,0-3-7 0,-1-2 1 16,1-3-4-16,0-2-16 0,-1-2-13 0,3-2-4 15,1 0-11-15,-2-1-6 0,5 3-1 0,-2 0-5 16,2 0-4-16,1 1-1 0,-1 1-40 0,4 2-11 15,-3 0-24-15,3 3-22 0,0-1-60 0,0 2-49 16,0 0-36-16,3 2-32 0,1 0 6 0,2 1-21 0,1 2-53 16,1-1-17-16,2 3-46 0,4-1-316 0,-1 2-223 15</inkml:trace>
  <inkml:trace contextRef="#ctx0" brushRef="#br0" timeOffset="165885.93">19688 2155 342 0,'0'0'536'15,"-3"-2"-9"-15,3 2-124 0,0-6-65 0,0 6-94 16,2-7-39-16,-2 7-69 0,7-6-2 0,1 2-52 0,2 0 9 16,3 1-44-16,3-1 16 0,3 2-35 15,0-2-18-15,3 3-78 0,-1-1-26 0,0 2-101 16,-1 0-63-16,-5 0-55 0,1 3-45 0,-4 1-237 0,-2-1-109 15</inkml:trace>
  <inkml:trace contextRef="#ctx0" brushRef="#br0" timeOffset="166019.93">19744 2261 180 0,'-10'6'300'0,"1"-2"-52"0,0 0-59 16,2 0-13-16,7-4-38 0,-6 5 5 0,6-5-31 16,3 4-3-16,-3-4-28 0,14 3 1 0,-2-2-29 15,2 0 13-15,3-1-45 0,4 0-72 0,1-1-92 16,6-1-94-16,1-1-225 0,4 0 58 0</inkml:trace>
  <inkml:trace contextRef="#ctx0" brushRef="#br0" timeOffset="166555.01">20365 2080 369 0,'0'0'280'0,"0"0"-74"15,10 1-22-15,-10-1 27 0,5 7-47 0,-3 0-21 16,0 0 15-16,-1 1 1 0,-1 2-54 0,2 0 5 15,-1 3-18-15,-1-1-48 0,1 2 23 16,-1 1 31-16,2-1 13 0,-1 2-54 0,-1-2 19 0,2 1-45 16,-1-1 24-16,0-1-40 0,-1 1 27 0,0-1-35 15,0-3 29-15,2 0-37 0,-2 0 33 0,1-2-36 16,-1-2 112-16,0 1 38 0,0-1 92 0,0-6 71 16,0 8-69-16,0-8-49 0,0 0-37 0,0 0-31 15,2-4-27-15,-1-3-30 0,-1-3-41 0,4-2-37 16,-1-3-6-16,4 1-14 0,0-2 2 0,0 1 4 15,0 1-5-15,2 1 12 0,-1 1-12 0,-1 2 12 16,2 2-12-16,-1 2 17 0,-1 2-16 0,0 1 16 16,-7 3-7-16,14 0 10 0,-8 2-8 0,1 1 9 15,-3 2 5-15,3 1 0 0,-3 2-5 0,2 2 8 16,-2 0-4-16,-1-1 12 0,1 2-16 0,-1 0 14 16,0-1-12-16,-2 0 14 0,2-1-9 0,-3-1 10 15,3 0-12-15,-3-2 27 0,1 1 30 0,1-4 40 16,-1 3 58-16,-1-6 28 0,3 7-16 0,-3-7-40 15,0 0-22-15,0 0-21 0,7-4-20 0,-1-1-9 16,1-2-17-16,1-3-4 0,2-1-9 0,1 0-6 16,5-2-1-16,-1 1-4 0,-2 3-4 0,0-1-4 15,-1 1-5-15,1 1 0 0,-3 2-5 0,0 1-9 16,-2-1 2-16,2 4 1 0,-3 0 7 0,3 1-1 16,-10 1 0-16,14 2 1 0,-5 1 12 0,-2 0-6 15,0 2 2-15,-2 1 2 0,2 1-30 0,-2 2-1 16,0 0-46-16,-1 3-2 0,1-1-48 0,-3 1-45 15,3 0 4-15,-4 1-84 0,3 1 28 0,-1-1-54 16,0-1 25-16,-2 1-33 0,2 0-2 0,1-2-16 16,-1 0 3-16,1 0-36 0,2-3-317 0,1-2-158 15</inkml:trace>
  <inkml:trace contextRef="#ctx0" brushRef="#br0" timeOffset="166784.01">21240 2284 256 0,'11'-9'517'15,"-1"0"-82"-15,0 0-129 0,-4 1-29 0,-1 2-90 16,-3-1-7-16,-2 7-71 0,-2-7 6 0,-5 3-57 16,0 2 18-16,-1 1-45 0,-2 2 20 0,-3 1-38 0,2 1 31 15,-2 2-23-15,1-2-20 0,0 4 30 16,1 0-34-16,0 3 31 0,1-2-39 0,4 2 31 16,-1-1-35-16,2 1 43 0,2 1-39 0,0 2 40 15,4-2-40-15,2 1 36 0,3 3-26 0,0-2 35 16,2 0-38-16,2-2-7 0,1 0-67 0,0-1-57 15,2-1-37-15,3-2-52 0,-1-1-79 0,3-3-290 16,-5-2-106-16</inkml:trace>
  <inkml:trace contextRef="#ctx0" brushRef="#br0" timeOffset="166920.01">21409 2413 353 0,'6'-4'409'16,"-1"0"-61"-16,1 0-33 0,0 2-77 0,1-2 5 16,0 0-67-16,1 1 5 0,3 0-58 0,2 0 10 15,3 1-47-15,-1 0 14 0,5-1-44 0,0 2 16 16,1 1-39-16,1 0 19 0,-1 0-40 0,2 1-13 15,-2-1-49-15,-1 0-33 0,-3 2-100 0,-2-2-106 16,-1 0-124-16,0-2-186 0,-1 0-112 0</inkml:trace>
  <inkml:trace contextRef="#ctx0" brushRef="#br0" timeOffset="167101.01">21719 2244 193 0,'-7'-2'433'0,"7"2"-109"0,0 0-17 16,-8 1-27-16,8-1-88 0,-5 5 36 15,5-5-19-15,-4 8-62 0,4-2 42 0,-1 1-45 16,-1 2-7-16,2-1-49 0,0 2 10 0,2 1-37 16,-2 3 13-16,1-2-37 0,-2 2 22 0,1 0-32 15,-2 0 23-15,2 1-36 0,-3-1-54 0,2-1-64 0,-2 1-20 16,0-3-89-16,-2 1-78 0,1-1-91 0,-1-2-294 16,0-1-184-16</inkml:trace>
  <inkml:trace contextRef="#ctx0" brushRef="#br0" timeOffset="167614.76">21215 2252 150 0,'0'0'442'16,"0"0"-115"-16,5-3-100 0,-5 3-35 0,0 0-57 0,0 0 29 15,-4 6-29-15,1-2-8 0,-1 1-41 0,-2 1 7 16,1 2-43-16,-2 0 18 0,0 0-40 0,-2 3 23 16,2-1-38-16,-1 2 23 0,-1-1-37 0,1 2 38 15,-1-2-32-15,1 1 28 0,0 0-34 0,-1 1 33 16,2-2-27-16,-1 0 24 0,1-1-36 0,0-1 5 16,1-2-55-16,0 1-29 0,1-2-66 0,-1 0-46 15,0-2-100-15,2-1-222 0,4-3-22 0</inkml:trace>
  <inkml:trace contextRef="#ctx0" brushRef="#br0" timeOffset="167856.75">20978 2250 197 0,'0'0'547'0,"2"-7"-93"0,-2 7-145 0,0-8-36 0,0 8-88 15,2-5-12-15,-2 5-71 0,0 0 26 0,9 0-6 16,-5 3 3-16,2 0-23 0,2 4-50 0,-1-1 88 15,3 5-45-15,1-1 3 0,-1 1-35 0,4 4 12 16,-1-1-38-16,0 1 15 0,1 1-28 0,-2 1 19 16,1-1-28-16,-2 1 23 0,1-2-32 0,-3 2 22 15,1-3-18-15,-1-1 21 0,-1 1-27 0,-1-1-51 16,0-1-56-16,0-2-4 0,-2-1-81 0,0 0-43 16,-1-3-43-16,1 1-49 0,-1-2-55 0,0-1-209 15,-4-4-102-15</inkml:trace>
  <inkml:trace contextRef="#ctx0" brushRef="#br0" timeOffset="168484.75">22425 2293 327 0,'-2'-9'435'0,"-1"3"-123"16,1-1-49-16,-4 3-79 0,-1-1 31 0,-4 3-37 15,-3 1 48-15,-2 1-56 0,-2 1-13 0,-2 3-61 16,-2 2 13-16,-1 0-16 0,3 2 9 0,2 2-40 16,1 1 11-16,0 0-39 0,6 0 25 0,0 2 26 15,2 0-11-15,2 0-12 0,2 1-6 0,2-2 6 16,1 1 53-16,2-1-12 0,3 0-13 0,1-1-12 15,-1 2-14-15,4-3-10 0,2 1 3 0,1-1-15 16,2 0 4-16,1-3-16 0,0 1 4 0,1-2-12 16,-2-1-21-16,2 0-81 0,-1-2-28 0,1-1-74 15,-3 1-11-15,-1-3-69 0,0 1-55 0,0 0-125 16,-10-1-375-16,14-1-351 0</inkml:trace>
  <inkml:trace contextRef="#ctx0" brushRef="#br0" timeOffset="169455.92">22537 2083 67 0,'-8'-7'208'0,"-2"-1"-60"16,0-1 35-16,-1 0-37 0,-2 0 20 0,1 0-53 15,-1 1 2-15,-3-1-29 0,2 2 4 16,-1-1-31-16,-1 1 20 0,-2 1-39 0,3 2 11 0,-4-1-28 16,2 3 17-16,-1 0-8 0,1 2 19 0,-1 3-12 15,-2 1 20-15,-2 2-28 0,0 4 6 0,-3 2 42 16,0 3-15-16,-1 1 29 0,2 2-15 0,-1 1 0 15,4 1 20-15,-2 2-47 0,2 0 43 0,2 3-49 16,0 1 33-16,2 1-36 0,2 1 25 0,-1 1-45 16,4 1 34-16,0-1-45 0,1 1 48 0,1 0-38 15,3-2 28-15,3-2-34 0,0-1 59 0,1 0-41 16,2-3 26-16,2-2-15 0,0 0 19 0,2 3-22 16,4-2 36-16,0-1-20 0,3 0 10 0,1-3 10 15,2-1 17-15,3-1-8 0,-1-1-10 0,5-1-4 16,-2-2-5-16,3-2-2 0,0-1-11 0,0-1 2 15,2-2-11-15,-2-1 14 0,0-3 29 0,0 0 27 16,1-2-7-16,0 0-9 0,2-4-6 0,0-1-8 16,-2-1-4-16,5-5 21 0,-1 1-26 0,-2-5 2 15,-2-1-8-15,1-3-2 0,-4-2-13 16,0-2 7-16,-4-1-24 0,-1 0 16 0,0-2-28 0,-5 1 20 16,-2 1-25-16,-3 1-3 0,-1-1-5 0,-3 2-12 15,-3 0 0-15,-1-1 6 0,-2 1-3 0,-4-4-4 16,-1 0 17-16,0 3-21 0,-3 1 13 0,0 1-23 15,2 3-2-15,-2 2-25 0,0 2 18 0,3 0-22 16,0 3-52-16,-1 0-57 0,4 2-62 0,-2 3-58 16,3 2-39-16,-1 1-18 0,1 2 24 0,7 2-29 15,-12 2-22-15,7 1-21 0,2 2-54 0,1 1-307 16,4 2-242-16</inkml:trace>
  <inkml:trace contextRef="#ctx0" brushRef="#br0" timeOffset="169906.92">22861 2512 275 0,'0'0'494'0,"-7"3"-77"16,7-3-94-16,0 0-76 0,0 0-46 0,0 0-44 15,10 1-35-15,-10-1-32 0,16-1-14 0,-5 1-14 16,4 0-10-16,2 0-9 0,0 0-10 0,4 0-4 16,-1 0-7-16,4 0-15 0,-4-1 9 0,1 0-5 15,-4 0 10-15,-2 1 33 0,2-3 19 0,-3 2 8 16,-1-1 8-16,-2-3-14 0,-1 0-10 0,1 0-12 16,-2-1-1-16,-2 0-6 0,0-2 0 0,-3 2 6 15,-1-1 7-15,0-1 23 0,-2 1 0 0,2 0-7 16,-2 0-7-16,1 1-7 0,-1 2-22 0,1-1-17 15,-2 5-11-15,2-7-8 0,-2 7-6 16,0 0 2-16,0 0 0 0,6 5 0 0,-3 1 4 0,-2 2-4 16,2 0 5-16,-2 3 1 0,2 0-2 0,-1 2 5 15,-1 0-3-15,1 1-1 0,-2-1 0 0,0 3-3 16,-2-3 7-16,1 1-1 0,-2 0 3 0,-1 0-1 16,-2 0 10-16,2 0-10 0,-3-1 6 15,1-2-51-15,-1-2-11 0,0 1-75 0,1-2-6 16,1-2-70-16,1 2-1 0,-1-3-53 0,1 0-19 0,1-1-66 15,3-4-425-15,-4 6-278 0</inkml:trace>
  <inkml:trace contextRef="#ctx0" brushRef="#br0" timeOffset="171833.29">23704 2399 264 0,'-2'7'342'0,"-2"3"-55"0,0 1-77 16,-2 3-18-16,1 0-38 0,-1 3-32 0,0 0-25 0,2 0-17 15,-2 0-5-15,2 1-22 0,1 0-1 16,1 1-11-16,0-2 1 0,2 0-7 0,0-2 21 15,0 1-29-15,0-2 17 0,2 1-25 0,-1-4 27 0,0-1-95 16,-1-1 14-16,3-1-17 0,-3-2-37 16,3-1-67-16,-3-5-29 0,4 5-53 0,-4-5-215 0,7-3 73 15</inkml:trace>
  <inkml:trace contextRef="#ctx0" brushRef="#br0" timeOffset="172154.82">23685 2358 289 0,'-11'-10'253'0,"-2"1"-55"0,-2 0-6 0,-2 4-12 0,-1 1-34 16,-1 3-19-16,1 1-18 0,-2 1-4 0,-4 5-4 16,3 0-10-16,-1 4-12 0,-1 5-10 15,2 2 19-15,1 3-13 0,5 1-11 0,1 2 12 16,5-2 2-16,2 1-12 0,3 0-12 0,3-1-5 16,2 3 8-16,3 1 29 0,3-2-37 0,5 2 34 15,2 1-18-15,1-2 42 0,2-3-24 0,1-1 26 0,2-2-1 16,1-2 30-16,-4-3-8 0,4-2 20 0,-1-3-15 15,1-1 6-15,-3-2 9 0,2-3-9 16,0-2-15-16,-2-1-6 0,3-3-14 0,0-2-2 0,-1-4-14 16,-2-3-18-16,4-3-13 0,-4-4-11 0,-1-2-14 15,-2-3-5-15,-2 0-4 0,-3-1-3 0,-2 0-13 16,-1 3 4-16,-4-1-2 0,0 3-9 0,-3 1-2 16,-3 0 3-16,0 0-11 0,-1-1-20 0,-3 2-24 15,1 3-21-15,-2 1-22 0,-2 1-26 0,0 2-56 16,-1 0-59-16,-2 4-52 0,-1 0 16 0,0 2-60 15,-3 1-36-15,3 4-63 0,-3-1-394 0,0 2-362 16</inkml:trace>
  <inkml:trace contextRef="#ctx0" brushRef="#br0" timeOffset="174121.49">21016 2767 294 0,'0'0'259'0,"-3"-6"-49"0,3 6 13 0,-4-5-47 16,1 2-15-16,3 3-22 0,-4-6 10 15,4 6-49-15,-4-5 5 0,4 5-18 0,-6-6 19 16,6 6-30-16,-4-5 59 0,4 5-38 0,-4-4 22 16,4 4-52-16,-3-4 13 0,3 4-50 0,0 0 25 0,-4-4-46 15,4 4 30-15,0 0-36 0,0 0 32 0,0 0-36 16,11-1 31-16,-4 2-27 0,1 0 32 15,4 0-36-15,2 1 34 0,1 0-42 0,5 0 45 16,0 0-36-16,1 0 43 0,0-1-33 16,0 1 35-16,3-2-32 0,-3 2 29 0,0-1-23 0,-1-1 26 0,-3 0-28 15,-3 0 27-15,0 1-24 0,-1-1 17 0,-2 0-25 16,-2 0 18-16,0 0-26 0,-9 0 21 16,13 0-75-16,-13 0-20 0,14 0-90 0,-14 0-25 0,0 0-46 15,9 0-35-15,-9 0-78 0,0 0-279 0,0 0-133 16</inkml:trace>
  <inkml:trace contextRef="#ctx0" brushRef="#br0" timeOffset="174354.49">20937 2837 127 0,'-11'5'381'0,"4"-1"1"16,1-1-35-16,2 0 17 0,4-3-20 0,-1 5-3 15,1-5-28-15,8 3-12 0,2-1-34 0,1-1-8 16,3-1-27-16,0 0-22 0,5 0-29 0,2 0-33 15,0-1-20-15,2-1-30 0,-1 1-14 0,-1-1-9 16,0 0-7-16,-1 1-14 0,-2-2-3 16,-1 1-6-16,-4-1-11 0,0 2-1 0,-2 0-8 0,-3-1-8 15,2 1-36-15,-3-1-48 0,0 0-58 0,-7 2-97 16,9-1-73-16,-9 1-56 0,0 0-85 0,0 0-83 16,-10 0-385-16,0 1-466 0</inkml:trace>
  <inkml:trace contextRef="#ctx0" brushRef="#br0" timeOffset="175774.49">18985 2814 313 0,'0'0'267'0,"-10"-1"-46"0,10 1-26 15,-10-1-13-15,10 1-30 0,-11 0-17 0,11 0-10 16,-7-3-14-16,7 3-7 0,0 0-22 0,-10 0-17 15,10 0-15-15,0 0 10 0,0 0 42 0,-7 3 24 0,7-3 4 16,7 1-14-16,2 0-16 0,-1 0-13 0,6 1-10 16,3-1 16-16,1 0-13 0,5-1 6 0,4 1-24 15,-1 1-4-15,3-2-11 0,0 0-8 0,-1 0-7 16,-4 0-3-16,0 1-12 0,0-1 3 0,-3 0-3 16,-4 0-4-16,0 0-3 0,-1 0 1 0,-2 0-26 15,-3 0-52-15,0 0-29 0,-2 0-47 0,-1 0-16 16,-8 0-34-16,11 3-43 0,-11-3-60 0,0 0-70 15,0 0-210-15,-5 4-90 0</inkml:trace>
  <inkml:trace contextRef="#ctx0" brushRef="#br0" timeOffset="176085.26">18743 2952 65 0,'-3'4'302'0,"3"-4"-48"0,-3 6 18 16,3-6-10-16,2 8 15 0,2-5-42 0,0 2 23 15,7-2-29-15,2 0-25 0,4 1-20 0,3 0-18 16,5-1-7-16,3 0-5 0,3-2-9 0,4 2-13 16,1-1-6-16,0 1-7 0,-1-1-13 0,-4-1-16 0,0 0-14 15,0 1-14-15,-4-2-11 0,1 2-3 0,-5-1-1 16,-1 0 7-16,-3-1-7 15,-2 1-13-15,-2 1-1 0,-2-2-5 0,-1 0-3 0,-2 0-2 0,-1 0-9 16,-1 1-13-16,-8-1-19 0,14 0-29 0,-14 0-35 16,12 2-34-16,-12-2-28 0,7 1-65 0,-7-1 5 15,0 0-72-15,0 0-25 0,-3 5-69 0,3-5-426 16,-9 2-322-16</inkml:trace>
  <inkml:trace contextRef="#ctx0" brushRef="#br0" timeOffset="195122.14">522 8389 168 0,'-7'-7'161'0,"1"0"-32"15,-1 2-18-15,0 0-18 0,0-1-17 0,0 1-13 16,2 1-7-16,-1-2-6 0,0 3-6 0,2 0-5 0,-3-2-8 16,7 5-9-16,-7-6-24 0,7 6-26 15,-3-4-14-15,3 4-37 0,0 0-82 0,0 0-70 16,2-5 73-16</inkml:trace>
  <inkml:trace contextRef="#ctx0" brushRef="#br0" timeOffset="195719.14">547 8261 182 0,'-4'-5'551'0,"0"0"-164"0,1 0-32 0,0 1-106 16,3 4-12-16,-7-5-89 0,7 5 6 0,-4-3-75 15,4 3 21-15,-3 3-34 0,0 1 52 0,2 2-25 16,0 3 62-16,-1 2-39 0,1 2 10 0,1 1 37 16,0 1-22-16,1 3-13 0,2-1 6 0,1 2-9 15,0-1-12-15,4 0-17 0,0 2 17 0,2-3-4 16,1 0-16-16,0-1-17 0,2-1 7 0,3-2-6 15,-4 0-13-15,1-5-7 0,0 0 3 16,-1 0 2-16,0-3 20 0,0-2-13 0,-2-3-2 0,1 0-19 0,-1-2-7 16,0-1-6-16,1-4-21 0,-2-3-23 15,-1-2-40-15,-1-3-2 0,0-1-3 0,-1-6 8 16,-2 5 10-16,0-2-1 0,-1 0 15 0,0 3 2 0,-3 2 5 16,4 1-4-16,-2 0-12 0,-1 5-38 0,0 0 7 15,-1 8 9-15,3-5 8 0,-3 5 11 0,3 5 5 16,0 3 5-16,0 3 0 0,0 5 15 0,1 2 1 15,1 6 32-15,1 6 31 0,4 0 1 0,-2 2 10 16,1 2-8-16,-1 1 0 0,2 1 14 0,-3 0 8 16,2 0-8-16,-2-1-11 0,-2 1-10 0,1-1-7 15,-2-2-3-15,-2-1-1 0,-1-5-9 0,-2 0 3 16,-2-3 2-16,-3 0 9 0,-1-2 0 0,-1-1 5 16,-2-3 41-16,-3-2-41 0,-1-3 27 0,-3-4-45 15,0 0 33-15,0-5-51 0,0-3 34 0,-1-1-46 16,0-2 30-16,-5-6-8 0,2-1-7 0,-1-3 7 0,-1-3 8 15,5-4-12-15,2 0-8 0,2 0 10 16,4 1-29-16,3-3-20 0,0 0-14 0,4 3-24 16,3 0-6-16,0-1-17 0,3-2-28 0,4 2-57 15,2-2-43-15,2 2-40 0,3-2-63 0,4 2-32 16,1 2-72-16,2-1-124 0,1 2-482 0,2-1-642 16</inkml:trace>
  <inkml:trace contextRef="#ctx0" brushRef="#br0" timeOffset="195897.14">1133 8535 222 0,'9'3'736'0,"1"-1"-104"0,0 0-65 15,2 0-20-15,2-1-108 0,3-1-28 0,4 0-78 16,-1-1-39-16,5-1-58 0,2 0-52 0,3 2-37 16,-1-2-27-16,-1-1-103 0,1 1-16 0,-1-2-75 15,-1 1-65-15,-5 1-84 0,-2-1-39 0,-2 1-51 16,-4 1-101-16,-1-2-30 0,-5 3-31 0,-8 0-330 15,6 1-331-15</inkml:trace>
  <inkml:trace contextRef="#ctx0" brushRef="#br0" timeOffset="196033.14">1408 8628 480 0,'-27'18'442'0,"-2"0"-33"0,2-3-36 15,2 0-9-15,6-4-7 0,1 0-12 0,5-3-10 16,1 0-22-16,3-2-32 0,2-3-23 0,7-3-38 16,0 5-28-16,0-5-36 0,13 2-18 0,-1-4-23 15,7 0-7-15,2-2-30 0,4 2-4 0,2-4-28 16,7 0-56-16,-2 1-93 0,1-2-56 0,-1 1-52 0,0 0-54 15,-1-1-96-15,-4 2-132 0,1-1-50 16,-1 0-379-16,-3-1-494 0</inkml:trace>
  <inkml:trace contextRef="#ctx0" brushRef="#br0" timeOffset="196730.71">2197 8220 126 0,'4'-2'602'0,"-4"2"-167"0,0 0-112 0,7 1-9 16,-4 4-3-16,0 2-22 0,1 2 23 0,-1 3-23 15,1 3-26-15,0 3 14 0,-1-1-42 16,1 6 0-16,0-2-41 0,2 1-9 0,-2 2-4 0,-1-3-25 15,1 1-31-15,2-1 8 0,-2-2-23 16,0-1-21-16,2-1-5 0,-2-2 19 0,1 0-36 0,-1-3 0 16,-1 0-4-16,-1-3 6 0,1 0 34 0,0-1 26 15,-2-3 27-15,2-1-15 0,-3-4-26 0,3 4-26 16,-3-4-13-16,7-5-49 0,-4-2-27 0,1-2-11 16,0-4-56-16,1-2-6 0,0 0 7 0,1 0 12 15,-2 2 6-15,0 1 12 0,1 2-19 0,-1 1-9 16,0 2-16-16,0 1 12 0,2 4 15 0,-6 2 9 15,11-3 11-15,-5 5 7 0,1 1-5 0,1 3 16 16,-1 0 32-16,3 0-27 0,-1 3 25 0,2 1-28 16,0 1 29-16,-1-1-46 0,4 4 46 0,0-1-22 15,2 0 31-15,-1-1-12 0,1-1 12 0,-4-1-3 16,0-2 14-16,0 0 24 0,-3-2 29 0,-1 0 43 0,-1 1 59 16,0-4 46-16,-2-1-33 0,-5-2-38 0,9 1-28 15,-9-1-18-15,5-7-16 0,-4-1-22 16,0-1-16-16,-2-4-12 0,0-2-10 0,-4-6-8 0,1-3-2 15,1-2 11-15,-1 1 2 0,1-7-10 0,-2 1-2 16,0 4-9-16,1 2-1 0,1 2-5 16,-1 0-7-16,1 5 3 0,1 2-40 0,0 2-43 15,-1 3-91-15,0-1-125 0,2 4-99 0,0 1-24 16,1 7-28-16,-2-9-15 0,2 9-37 0,0 0-37 0,0 0-46 16,3 4-125-16,0 1-342 0,0-1-648 0</inkml:trace>
  <inkml:trace contextRef="#ctx0" brushRef="#br0" timeOffset="197066.71">3317 8242 466 0,'0'0'423'0,"0"0"-18"0,0 0-9 0,0 6-45 0,-2 1-13 16,-1 1-43-16,-1 2-17 0,-3 4-44 0,-1 0-18 15,-2 3-34-15,-3 1-22 0,2 0-28 0,-5 3-24 16,1 1-15-16,-1-3-19 0,1 1-8 0,1-3-10 15,0-1-8-15,1 0-15 0,0-1-82 0,-1 0-34 16,4-5-21-16,-2 2-27 0,2-3-20 0,1-2-29 16,1 0-70-16,0-3 2 0,-1-2-83 0,9-2-43 15,-11-2-403-15,4-1-298 0</inkml:trace>
  <inkml:trace contextRef="#ctx0" brushRef="#br0" timeOffset="197247.71">3001 8352 46 0,'0'-8'678'0,"0"3"-160"0,0 5-133 0,1-7 3 0,-1 7 10 15,0 0-58-15,0 0 23 0,0 0-26 0,8 4-31 16,-6-1 14-16,3 2-43 0,0 2-28 0,2 1-29 0,2 3 16 16,-1 1-55-16,6 1-20 0,-1 3-41 0,2-1-13 15,-1 2-29-15,6 2 12 0,-3 0-40 16,0 0-57-16,1 1-70 0,-1-1-28 0,-3-3-57 16,0 1-54-16,-1-1-62 0,1-1-64 0,-1-1-38 0,-2-1-76 15,0-3-155-15,-1 0-393 0,0-3-605 0</inkml:trace>
  <inkml:trace contextRef="#ctx0" brushRef="#br0" timeOffset="197466.89">3711 8421 402 0,'4'-5'795'0,"-4"5"-143"16,4-4-99-16,-4 4-111 0,6-3-57 0,-6 3-41 0,14-3-30 15,-5 2-19-15,5-1-28 0,1 0-46 0,5 0-35 16,1 1-26-16,7 1-31 0,-1-1-22 0,3-1-20 16,-1 1 13-16,2 0-64 0,0 0-68 0,-1 1-29 0,-2-3-49 15,-1 1-58-15,-5 1-51 0,-1-1-73 16,-4 0-63-16,-3 0-125 0,0-1-209 0,-5-2-272 16,-2 1-546-16</inkml:trace>
  <inkml:trace contextRef="#ctx0" brushRef="#br0" timeOffset="197663.89">4003 8229 253 0,'-6'-1'644'0,"6"1"-188"16,-10-2-72-16,10 2 3 0,-7 3 16 0,7-3-68 15,-3 8 26-15,3-3-73 0,-1 3 40 16,2 0-43-16,-1 2-23 0,3 2-46 0,1 1-37 0,2 1-35 16,-2 0-25-16,3 1 7 0,-3 1-47 0,3-1 10 15,-1 2-38-15,-2-3 5 0,2 2-63 0,-2 0-49 16,0 0-41-16,-1 0-75 0,1-1-49 0,1 0-53 15,-3-2-46-15,3 0-76 0,0-3-69 0,0 0-87 16,0-1-354-16,-1-3-472 0</inkml:trace>
  <inkml:trace contextRef="#ctx0" brushRef="#br0" timeOffset="198115.07">4570 8054 417 0,'9'-12'699'16,"-4"3"-173"-16,2 1-124 0,-2 2-87 0,0 2-70 15,-5 4-40-15,9-1 31 0,-9 1 31 0,8 8-26 0,-4 1 9 16,1 4-15-16,0 3-9 0,-1 0-15 0,2 7-31 16,0-1-1-16,-1 2-15 0,1 0-33 15,-2-1 2-15,2 0-38 0,-1 1 22 0,-2-2-40 0,0-2 7 16,0-2-31-16,-2 0 19 0,-1-2-20 15,0-1 19-15,-1 0-18 0,-2-3 18 0,0 0-10 0,0-1 15 16,-1-2-15-16,-1-2 5 0,-1-2-19 0,0-2 7 16,6-3-22-16,-11 2 8 0,5-6-23 0,2-2-27 15,1-5-29-15,2 0-20 0,2-7-4 0,5 1-3 16,1-4 11-16,6-2 27 0,2 0-18 0,1 4 31 16,3 1-21-16,-2 4 24 0,0 2-31 0,3 3 31 15,-3 4-14-15,-2 2 26 0,1 3-22 0,-1 0 25 16,1 4-26-16,-1 2 45 0,-1 2-18 0,-1 1 30 15,-2 1-19-15,-1 1 18 0,-1 2-14 0,-2 1 16 16,-3-3-10-16,-3 2 20 0,-1-1-20 0,-4 2 1 16,0 0-4-16,-5 0 16 0,-2 2-21 0,-2-2 10 15,-1 0-17-15,-4-2 16 0,0-1-16 0,-2-1 13 0,0 1-35 16,-1-4-26-16,-1 1-71 0,-1-1-51 0,2 0-85 16,1-4-69-16,1 2-51 0,-1-2-66 15,0 0-117-15,2 0-203 0,-2 0-307 0,3-1-675 0</inkml:trace>
  <inkml:trace contextRef="#ctx0" brushRef="#br0" timeOffset="199265.23">461 9643 163 0,'8'-5'386'0,"-3"0"-85"0,1 1-23 0,-2 0-42 16,0 1-46-16,-4 3-41 0,7-5-35 0,-7 5-24 15,3-3-22-15,-3 3-21 0,0 0-3 0,-7-5-9 16,7 5-7-16,-10 0-4 0,0 0 4 0,-1 2-4 15,1-2-6-15,0 1 1 0,-1 1-7 0,-3 0-4 16,4 1-3-16,0-1-1 0,-1 1-9 0,1 1-3 16,0 1 7-16,0 0 3 0,3 3-8 0,0-2 1 0,0 4 7 15,3 1-4-15,0 0-6 0,1 1 10 16,0 2-4-16,3 4 8 0,0 1 34 16,2 1-9-16,-1 4-9 0,3 0-5 0,2 2-6 0,0 4 6 0,2-1 38 15,-1 1-12-15,0-1-4 0,2 3-15 0,-1-2-4 16,-1 2-6-16,3 0 36 0,-2 1-38 15,1-1 30-15,-1 2-36 0,-1-1 46 0,2 1-37 16,-2 1-1-16,0 0 14 0,0 0-1 0,-2 0 5 0,1 0 23 16,0 2-1-16,-1 0-10 0,0-2 1 0,-3 0 9 15,3 2 24-15,-3-2 2 0,1 0-23 0,0 1 25 16,1-2-28-16,-2 3-6 0,1-4 13 0,-1 2 0 16,1 0-12-16,0-1-7 0,0-1 0 0,-2 0 18 15,2-2-40-15,-2-2 28 0,2-3-15 0,-1 1 1 16,-1-1-3-16,1-1-7 0,-1-5 1 0,0 1-6 15,1-1 9-15,-1-2 4 0,2-1-7 0,-2-3 5 16,2-1 17-16,0 0 8 0,1-1 23 0,-1-2-3 16,4 0-13-16,0-2 20 0,3-1-29 0,0 1-3 15,3-4-2-15,2 0-11 0,2 0 0 0,1-2-7 16,2 0-6-16,0-2 2 0,1 0-5 0,0-1-2 16,0 0 0-16,-1-2-5 0,0 1 1 0,-1 0 1 15,-2-1-55-15,-1 1-56 0,-2 0-45 0,-2-1-68 0,0 1-83 16,-4-1-89-16,1 0-151 0,-2-2-497 15,-3-1-639-15</inkml:trace>
  <inkml:trace contextRef="#ctx0" brushRef="#br0" timeOffset="199905.23">988 9823 259 0,'3'-6'453'0,"1"-1"-82"0,-2 2-113 0,-1 1-44 0,-1 4-73 16,6-3-3-16,-6 3 5 0,0 0 11 0,7 5-39 15,-4-1 74-15,-2 4-24 0,3 0 32 0,-1 3-33 16,0 2 21-16,0 0-34 0,1 3 34 0,-1 0-21 16,0 1 0-16,1-1-19 0,-3 2-24 0,2-2-24 15,0 1-13-15,0 0-16 0,-2-2-13 0,-1 0-11 16,3-1-7-16,-2 0-6 0,1-1-2 0,-1 0-4 16,-1-2 0-16,0 1-3 0,2-1-29 0,-2-2-59 15,0 0-62-15,1-1-80 0,-1-1-18 0,0 0-64 16,0-1-35-16,0 0-78 0,0-6-91 0,0 8-282 15,0-8-293-15</inkml:trace>
  <inkml:trace contextRef="#ctx0" brushRef="#br0" timeOffset="200298.23">1046 10511 72 0,'0'0'396'0,"0"0"-107"0,0 0-61 15,-3 3-45-15,3-3-24 0,-5 5-12 0,2-1-22 0,0 2 2 16,-1 1 19-16,0 1 8 0,-1 3-31 0,1-1 10 16,0 1-27-16,1 3 10 0,0-1-47 0,0 1 61 15,3-1-39-15,0 2 10 0,0 1-42 0,2-1 50 16,2 0-19-16,0 2 6 0,3-2-8 0,0-1 65 15,2 1-9-15,1-1-5 0,2-1-4 0,4-2 4 16,-4 0-6-16,4-2-7 0,-2-2-5 0,0-2 5 16,0 0 17-16,0-3-4 0,0-1-4 0,-1-2-8 15,1 0 0-15,-4-3-15 0,3-1 7 0,-3-2-19 16,-2-3-15-16,2 0-7 0,-6-3-7 0,2 1-16 16,-3-1-6-16,-3-2-5 0,-2 1-23 0,-1-3-5 15,-1 0-3-15,-2 1-3 0,-2-2 5 0,-2 1 0 0,0 0-7 16,-1 2-2-16,0 4-41 0,-2 0-54 15,0 1-75-15,2 2-52 0,-3 2-44 0,3-1-53 16,-2 4-37-16,2 0-49 0,1 2-13 0,0 1-56 16,0 0-60-16,2 1-354 0,1-1-442 0</inkml:trace>
  <inkml:trace contextRef="#ctx0" brushRef="#br0" timeOffset="201015.98">1456 9601 180 0,'-13'-1'318'0,"2"-1"-36"0,1 2-43 0,3-1-21 15,7 1-70-15,-13-2-17 0,13 2-46 16,-9 0 3-16,9 0-34 0,0 0 9 0,0 0-23 0,0 0 11 16,12-2-23-16,-2 1 8 0,1 1-13 0,3-2 12 15,2 2-25-15,-2-1 17 0,3 1-18 0,-2 0 13 16,-1 0-27-16,1 0 25 0,-1 1-23 0,-2 1 15 16,1-1-18-16,-2 1 19 0,-1 3-23 0,1-1 25 15,-2 0 7-15,-1 4 38 0,-1-2 1 0,-1 2 22 16,0 1-14-16,-2 1-10 0,0 3-12 0,0-1 44 15,-1 3-4-15,0 2-14 0,0 0-5 0,0 2 5 16,1 3-9-16,-1 4-25 0,-2-2 21 0,3 2-23 16,-1 0 20-16,3 6-25 0,-1-1 14 0,0 2-14 15,0-1 11-15,2 1-9 0,0 0 0 0,0 0-2 16,2 0 16-16,-1 2 20 0,2 0 21 0,1 7-14 16,1-1 7-16,0 1-2 0,0-1 7 0,-4-6 0 15,3 1-1-15,-1 0-19 0,-3-1-13 0,2-1 4 16,-2 1 0-16,-2-3-2 0,0-1-2 0,-1-4-5 15,-3-2 15-15,-1-1-2 0,0-3 24 0,0 0-7 16,-3-4 1-16,1 2 0 0,-3-4 5 0,1 0-1 0,-3-1-6 16,1-2 4-16,-3-1-39 0,-1 0 17 0,-3-4-17 15,3 0 2-15,-3-3-6 0,1 0-27 0,-2 0 13 16,-2-2-52-16,2-1 21 0,-1-1-13 0,1 0-28 16,-2-1-34-16,3 0-23 0,-1-2-33 0,2 0-60 15,0 1-36-15,1-2-46 0,4 0-33 0,4-1-54 16,0-1-51-16,5-1-62 0,2-2-422 0,4-4-464 0</inkml:trace>
  <inkml:trace contextRef="#ctx0" brushRef="#br0" timeOffset="201270.98">2167 10096 571 0,'0'0'468'0,"0"0"-81"0,2-8-62 16,-2 8-27-16,11-5-29 0,0 0-33 0,2 1-21 16,4 0-25-16,1-1-24 0,5 0-24 0,-2 2-18 0,3-1-22 15,1 1-18-15,-4 0-67 0,3 1-53 0,-3 2-80 16,0 0-70-16,-1-2-109 0,-2 4-108 0,-4-2-405 15,1 1-341-15</inkml:trace>
  <inkml:trace contextRef="#ctx0" brushRef="#br0" timeOffset="201482.98">2260 10276 324 0,'-18'11'449'0,"2"-1"-80"0,5-3-45 0,0 1-30 0,2-2-25 15,1 0 54-15,4-1 41 0,4-5 18 0,1 8 1 16,6-5-38-16,2-1-17 0,6-1-13 0,1 0-63 15,5-2-9-15,0 1-26 0,1-3-34 0,1 3-33 16,-2-2-26-16,3-1-25 0,-3 0-17 0,-1 1-10 16,-2-1-14-16,-2 1-9 0,-4 1-15 0,1 0-5 15,-2-1-64-15,-1 0-83 0,-3 1-87 0,-7 1-105 16,14 0-18-16,-14 0-7 0,7 3-59 0,-7-3-141 16,2 7-77-16,-4-3-385 0,-2 0-594 0</inkml:trace>
  <inkml:trace contextRef="#ctx0" brushRef="#br0" timeOffset="205202.28">3004 9731 348 0,'0'0'326'0,"-3"-10"-67"0,3 10-53 16,-1-6-30-16,1 6-4 0,-2-8-21 0,2 8-35 16,-1-5-35-16,1 5-28 0,0 0-16 0,-2-5-15 15,2 5-4-15,0 0-26 0,0 0 22 0,0 0-24 16,3 7 28-16,-3-7 27 0,3 10 24 0,-2-3 12 16,2 1 4-16,-1 0-14 0,-1 3 5 0,3 2-12 0,-2 0 39 15,1 1-25-15,-1 0-13 0,1 2-7 16,-1-1 19-16,0 2-6 0,1 0-13 0,0-3-13 15,0-2-6-15,-2 2 19 0,2-3-7 0,0 1-17 0,-2-3-1 16,1-1-3-16,-1 0-5 0,1-1 30 0,-1-2 30 16,0 1 38-16,-1 0 43 0,0-6 30 15,3 7-22-15,-3-7-39 0,0 0-24 0,0 0-20 0,6-3-28 16,-5-1-11-16,2-2-21 0,1 0-2 0,-1 1-24 16,1-1 2-16,-1 1-11 0,0 0-4 0,0 0-41 15,-3 5-16-15,5-5 10 0,-5 5 8 16,10-1 9-16,-10 1 6 0,10 3 3 0,-3 0 10 0,0 0 3 15,2 2 0-15,-1 1 3 0,2-1 2 0,0 2 3 16,-2-1 0-16,4 1 2 0,-3-1 2 0,3 1-1 16,-1-1 1-16,-1-1 4 0,-2 1-3 0,-1-3 0 15,2 0 41-15,-4 1 53 0,1 0 53 0,0-2 55 16,-6-2 35-16,8 2-66 0,-8-2-4 0,9-4-60 16,-5 1 3-16,-1-2-47 0,-2-3 18 0,3-2-51 15,-1-2 29-15,-3-1-43 0,3-2-1 0,-2-3 0 16,-1-2-3-16,-1 0-4 0,-2 1 27 0,3-2-32 15,-3 1-1-15,2 0-2 0,-2 1-7 0,0 1 1 16,0 2-11-16,1 2-17 0,-1 2-17 0,1 0-46 16,0 2-73-16,0 4-108 0,1-2 4 0,-1 3-20 15,2 5-51-15,-4-4-7 0,4 4-69 0,0 0-35 16,-3 4-445-16,3-4-471 0</inkml:trace>
  <inkml:trace contextRef="#ctx0" brushRef="#br0" timeOffset="205892.34">3601 9989 626 0,'0'0'508'0,"0"0"-63"0,0 0-55 16,0 0-55-16,-10 0-60 0,10 0-48 0,0 0-47 16,0 0-38-16,0 0-32 0,0 0-25 15,0 0-30-15,0 0-65 0,0 0-22 0,-7 2-47 0,7-2-6 16,0 0-69-16,6 5-69 0,-6-5-113 0,5 4-443 15,-5-4-300-15</inkml:trace>
  <inkml:trace contextRef="#ctx0" brushRef="#br0" timeOffset="206900.83">4225 9288 135 0,'0'0'396'16,"0"0"-110"-16,4-4-55 0,-4 4-49 0,-7-2-43 0,7 2-7 16,-12-1 5-16,2 1-8 0,-3 1-20 15,-1-1-17-15,-3 0-7 0,3 1-9 0,-3-1-16 16,3 1 9-16,-1-1-20 0,0 0 0 0,4 0-15 0,1 0 0 16,-1 0-15-16,4 0 0 0,7 0-16 0,-14 1 4 15,14-1-13-15,-13 2 13 0,9 1-19 0,0 2 18 16,1 0 1-16,0 3 0 0,3 0-6 0,-3 5 1 15,3 1 3-15,-1 6 25 0,1 0 7 0,0 5-2 16,1 1-5-16,-1 1 7 0,2 2-13 0,-1 3 9 16,3 2 54-16,-1 2-22 0,0-2 3 0,1 2-23 15,-1-1 18-15,0 2-2 0,0-2-8 0,-1 0-2 16,1 0-4-16,0-1-5 0,0-1-5 0,-2 1 3 16,2-1-2-16,-3 0 16 0,2-5 46 0,-1 2-24 15,-1-2-10-15,0 0-10 0,0 2-9 0,-1-1-13 16,-1 4-2-16,2-4-8 0,-1 0-6 0,-1-2 5 15,2 2 29-15,-1-1-8 0,1 0-6 0,-3-1-9 16,3 0-5-16,-1 0-3 0,-1-2 1 0,1 1-2 16,-2-2-3-16,2 0 17 0,-1-3-2 0,1-1-2 15,-1 0-8-15,1-1-2 0,1 0-8 0,-1-2 6 16,1-1-6-16,-2-1 4 0,2 1 7 0,0-2 5 16,0 0-11-16,2-1 4 0,-1 1-16 0,-1-2 9 0,1 0-8 15,2 0 7-15,-1 0-12 0,-1-2 12 16,2-2-9-16,0 1 10 0,0-1 8 0,2 2 15 0,-1-3-5 15,2 0 17-15,5-2-21 0,-1 0 13 16,1-1-22-16,2-1 12 0,3 0-18 0,-1-1 12 0,1-1-15 16,0-1 11-16,3 0-15 0,2-1 16 0,-1 0 9 15,2-2 6-15,-2 1-3 0,0 1-9 0,-3-1-2 16,-2 1-7-16,-2-1 4 0,-1 2 0 0,-2-1-2 16,0 0-1-16,0 0-2 0,-2 1-5 0,-8 0-15 15,13-2-10-15,-13 2-23 0,10-2-29 0,-10 2-56 16,7-1-76-16,-7 1-69 0,0 0-50 0,0 0-82 15,0 0-56-15,0 0-114 0,-10-2-289 0,10 2-408 16</inkml:trace>
  <inkml:trace contextRef="#ctx0" brushRef="#br0" timeOffset="207516.54">4767 9396 440 0,'0'-9'434'0,"0"2"-37"15,0 1-108-15,2 2-61 0,-2 4-64 0,1-5-20 16,-1 5-38-16,0 0 22 0,0 5-19 0,0 1-5 15,0 2 16-15,0 2-21 0,0 0 13 0,2 2 15 16,-2 3 18-16,0-1-36 0,1 2-6 0,-1-2-31 0,0 0-3 16,0 0-18-16,3 1 2 0,-2-1-21 0,-1 1 10 15,2-1-14-15,-1-1 5 0,-1 1-4 0,0-1-1 16,1 0-47-16,1-2-14 0,-1 2-73 0,-1-2-49 16,0 1-33-16,0-1-72 0,2-3-42 0,-2 3-107 15,0-2-331-15,0-2-242 0</inkml:trace>
  <inkml:trace contextRef="#ctx0" brushRef="#br0" timeOffset="207897.31">4743 10178 189 0,'0'0'461'0,"0"0"-81"0,0 0-71 0,0 0-53 16,-1-4-56-16,1 4-38 0,0 0-35 0,-6-2-33 16,6 2-16-16,-11 1-4 0,4 3-2 15,0-2 27-15,-3 4-8 0,0 0-2 0,-1 1-3 0,1 2-24 16,0 1 32-16,0 1-21 0,2 2 21 0,0 0-29 16,1 1 8-16,1 0-15 0,0-1 8 0,3 0-24 15,2 0 18-15,1 0-13 0,0 0 17 0,4-2 50 16,-1 1 11-16,4 0-15 0,2-1-2 0,-1-2 7 15,3 0 22-15,1-3-16 0,0-1 0 0,1-3 0 16,0-1 5-16,-2-1-14 0,2-2-12 0,-1-3-18 16,2-1-20-16,0-3 3 0,-2-1-6 0,-3-1-5 15,1-1 12-15,-1-1-29 0,-2-1-8 0,-3 0-13 16,0 1 5-16,-1 0 2 0,-3 1-6 0,-1-1-8 16,-1 2-2-16,-2 0 5 0,-2 1-52 0,2 1-54 0,-3 1-40 15,-1 2-62-15,-1 2-46 0,1 1-47 0,-2 1-20 16,0 2-41-16,0 2-70 0,0 1-34 15,-1 1-80-15,1 1-250 0,0 0-303 0</inkml:trace>
  <inkml:trace contextRef="#ctx0" brushRef="#br0" timeOffset="209358.16">4653 10862 135 0,'0'0'395'0,"2"-7"-75"0,-2 7-67 0,1-9 2 16,-1 9-23-16,2-8-20 0,-2 8-46 0,2-6-9 15,-2 6-35-15,0-5-21 0,0 5-32 0,2-5-16 16,-2 5-18-16,0 0 1 0,1-5-21 0,-1 5 50 16,0 0 7-16,0 0-11 0,7 5 52 0,-4 0 22 0,0 1 32 15,1 2-12-15,0 3-13 0,-1 2 17 0,1 2 3 16,1 2 8-16,-1 0-2 0,1 5-21 0,0-1-2 15,-1 1 1-15,0-1-14 0,0-1-26 0,-1-1-4 16,1-1-12-16,-1-1-11 0,0 1-21 0,-2-5 0 16,2 1-7-16,-1-4-12 0,-1 2 4 0,2-4-17 15,-2 0 8-15,1 0-9 0,-1-3 5 0,-1 0-41 16,0-5-96-16,1 5-97 0,-1-5-66 0,0 0-59 16,0 0-98-16,2-9-130 0,-1 3-548 0,-1-4-720 15</inkml:trace>
  <inkml:trace contextRef="#ctx0" brushRef="#br0" timeOffset="210246.16">5470 9402 294 0,'2'-5'321'0,"-2"-1"-73"0,1 1-53 0,-1 5-31 16,-1-8-37-16,-1 3-30 0,2 5-19 0,-3-4-20 15,3 4-3-15,-11 0 16 0,6 1 9 0,-1 4-8 16,-3 2-11-16,2 0 19 0,-1 4 28 0,-2 2-15 0,3 0 3 16,1 2-7-16,-1 1-20 0,3 2 7 15,1 0-6-15,0-1 16 0,3 2 15 0,3 0-28 16,0-1-3-16,1 1 15 0,3 0 3 0,2-1-24 16,1 1 22-16,1-1-6 0,2-4 11 0,-1 1 20 15,2-4 12-15,-1-3 9 0,1 1 19 0,0-2-7 16,-1-3-5-16,0-2-7 0,-1-1-22 0,2-2-15 15,-1-2-9-15,1-3-18 0,0-1-18 0,-1-4-3 0,0-2-10 16,-2-3-8-16,-1-3-14 0,-2 0 3 0,-1-1-10 16,-1-1 2-16,-3 1-13 0,-2 0 13 15,-1 2-12-15,-3-1 8 0,-1 0-11 0,1 2 3 16,-4 2-43-16,0 0 2 0,-3 3-42 0,0 0-24 0,-1 5-51 16,-2 1-18-16,1 3-46 0,-1 2-28 0,-1 2-22 15,-3 2-43-15,2 4-44 0,-1 0-61 0,-1 5-359 16,0 1-302-16</inkml:trace>
  <inkml:trace contextRef="#ctx0" brushRef="#br0" timeOffset="210981.17">5522 10255 68 0,'3'-7'372'0,"0"0"-56"16,-2 2-41-16,1-1-54 0,-1 0-36 0,-1 1-14 15,2-1 1-15,-2 6-22 0,0-9-36 0,-2 4-26 16,2 5-22-16,-3-8-13 0,-1 5-12 0,4 3-14 15,-10-2-1-15,10 2-2 0,-11 1 14 0,4 2 3 16,-1 0 0-16,-1 2-1 0,2 1 37 0,-1 1-13 0,1 1-15 16,1 0-3-16,0 2-1 0,2 1 4 0,1-1 28 15,0 0-11-15,2 1 22 0,2 0-13 0,2-1 7 16,0 2-2-16,3-1 45 0,2-1 8 16,1 1 0-16,2-2-11 0,0-1 4 0,0-2 4 15,-1-1 16-15,3-2-7 0,-2-1-11 0,0-2-24 0,2-2-9 16,1-1 0-16,-4 0-12 0,4-5-20 0,0 0 10 15,-2-2-25-15,-1-3-8 0,-1 1-9 0,-2-3-10 16,-1 1 0-16,-1-2-8 0,-2 1-2 0,-1 0-2 16,-2 0-2-16,-2 1-1 0,-2 1-10 0,2 0 0 15,-4 2-30-15,1 0-44 0,-3 2-54 0,0 1-49 16,0 1-58-16,-3 4-24 0,0 1-28 0,-1 2-34 16,0 2-18-16,-2 3-68 0,-1 1-71 0,-1 3-293 15,-1 3-291-15</inkml:trace>
  <inkml:trace contextRef="#ctx0" brushRef="#br0" timeOffset="211281.17">5525 10584 137 0,'6'6'377'0,"-6"-6"-54"0,4 7 3 0,-1 1-32 0,-2 0-12 16,2 0-28-16,-2 3-21 0,2 1 36 0,0 1-66 16,0-1-1-16,0 4 0 0,0 0 18 0,-1-1-35 15,1-2-33-15,0 1-30 0,0 0-16 0,0-2-22 16,-2 1-13-16,2-2-10 0,-2 0-14 0,2-1-9 16,-3-4-4-16,3 2-6 0,-2-1 2 0,-1-1 3 15,2-1-4-15,-1 0 6 0,-1-5-3 0,0 8 0 16,0-8-52-16,0 0-146 0,0 0-78 0,0 0-95 15,0 0-127-15,-4-3-535 0,1-1-603 0</inkml:trace>
  <inkml:trace contextRef="#ctx0" brushRef="#br0" timeOffset="212279.56">6259 9295 175 0,'0'0'218'0,"0"0"-22"0,0 0-19 0,3-5-7 0,-3 5-42 15,0 0 17-15,1-3-49 0,-1 3 14 0,0 0-35 16,0 0 15-16,3-5-38 0,-3 5 15 0,0 0-23 15,0 0 34-15,0 0-11 0,0-5 14 0,0 5-30 16,0 0 18-16,0 0-24 0,0 0 20 0,3-6-16 16,-3 6 17-16,0 0-27 0,0 0 9 0,0 0-24 15,0 0 2-15,1-3-18 0,-1 3 12 0,0 0-25 16,0 0 16-16,0 0-19 0,0 0-22 0,0 0-53 16,0 0 0-16,0 0-15 0,0 0 24 0,0 0-75 15,0 0-9-15,0 0-25 0,0 0-75 0,0 6-172 16,0-6 100-16</inkml:trace>
  <inkml:trace contextRef="#ctx0" brushRef="#br0" timeOffset="212836.57">6266 9301 13 0,'0'-5'519'0,"0"5"-136"0,0-9-36 16,0 9-106-16,0-8-49 0,0 8-64 15,0 0-12-15,0 0-34 0,0 0 38 0,0 0 5 16,3 8-6-16,-2 0 5 0,-1 2 1 0,0 1-15 0,0 3-18 16,2-1 26-16,-2 3-29 0,1-1 8 0,-1 0-9 15,0 4 2-15,1-4-31 0,1 1 8 16,-1-1-19-16,-1-1 0 0,0 0-21 0,0 0 8 15,0 0-12-15,0-1 6 0,0 0-11 0,0-2 4 0,0 0-7 16,-1-1 0-16,1 0 1 0,-2-1-42 0,2-1-48 16,-1 2-61-16,1-1-52 0,0-3-83 0,0 0-61 15,0 1-122-15,0-2-266 0,-1 0-225 0</inkml:trace>
  <inkml:trace contextRef="#ctx0" brushRef="#br0" timeOffset="213495.8">6259 10169 360 0,'1'-8'396'0,"1"2"-62"0,-2 0-38 0,-2 1-83 0,1-1-23 15,-2 1-34-15,0 1-25 0,-4 1-23 16,7 3-19-16,-14-1 10 0,6 4 6 0,-3 0-18 16,-1 4 23-16,-2 1-22 0,0 3-1 0,1 0-12 0,-1 4 22 15,2 0-26-15,0 0 12 0,5-1-30 0,0 2 5 16,2-1-17-16,2 0 51 0,0 1 1 16,4-2 2-16,2-1-11 0,0 1 13 0,1 0 13 15,3-1 14-15,0-1-1 0,2-3 36 0,-1-1-11 0,2-1 11 16,1-4-8-16,1 0-14 0,-2 0-7 0,1-4-11 15,0-2-13-15,2-2 1 0,-2-2-43 0,3-2 12 16,-1-1-23-16,-2-3 0 0,0-2-15 0,-1 0 7 16,-3-4-29-16,2 0-6 0,-4 3 4 0,-2-1-8 15,1 1 0-15,-4 1-6 0,0 2-21 0,0-1-25 16,-2 3-56-16,-1 0-69 0,-3 3-39 0,-1 1-57 16,1 3-32-16,-3 1-29 0,-1 3-42 0,-3 2-32 15,0 2-80-15,-1 4-471 0,-3 1-537 0</inkml:trace>
  <inkml:trace contextRef="#ctx0" brushRef="#br0" timeOffset="213779.8">6132 10780 511 0,'0'0'649'0,"0"0"-155"0,0 0-91 0,0 0-110 16,6 3-66-16,-6-3-59 0,3 4-4 0,-3-4 10 15,4 8 34-15,-3-2 9 0,2 1-26 0,1 2-2 16,1 2-33-16,-1-1-28 0,0-1-20 0,0 3-21 16,-1-1-28-16,1 2-4 0,-1-1-14 0,0 0 4 15,-2 0-20-15,2-1 10 0,-3 1-15 0,0-3-13 16,0 0-77-16,0 0-47 0,0-3-46 0,-3 2-21 15,2-3-61-15,-2 0-99 0,3-5-115 0,0 0-503 16,-8 0-547-16</inkml:trace>
  <inkml:trace contextRef="#ctx0" brushRef="#br0" timeOffset="214484.99">6580 8942 180 0,'6'-6'256'0,"-2"3"-54"15,3 0-46-15,0 2-22 0,3 0-25 0,1 0-21 16,-1 1-15-16,4 2 6 0,0-1-13 0,0 2-19 0,-1 0-7 16,1 0-9-16,2 2-5 0,-2 1 31 0,-2 1 15 15,1 0-28-15,0 0 8 0,-3 3 4 0,-2-1 3 16,2 1-23-16,-3 0 25 0,-1 1-24 16,-1 1 43-16,1 1-6 0,-2 3-11 0,0-1 1 0,-1 3-8 15,-2 0 46-15,2 3-18 0,0 2-15 0,-1 2-11 16,0 1-4-16,0 1-6 0,-1 1 11 0,2 4 2 15,-2 1-20-15,2 2 8 0,-1-1-16 0,-1 3 12 16,2-2 0-16,-2 5 27 0,2-2-13 0,-3 4-13 16,1 0 15-16,1 2-22 0,-1 8 5 0,-1-2-13 15,0 2 9-15,2-7 24 0,-2-1 5 0,0 8-17 16,0-9 12-16,1 9 5 0,-1-8-14 0,0 8-14 16,0-8 0-16,0 0-10 0,2 1 1 0,-2-3-5 15,0 0-1-15,0-2-5 0,-2-1 7 0,2-1 23 16,-3-1 34-16,-1-4-17 0,1-1-2 0,-1-2-14 15,-2-6 45-15,2 0-12 0,-3-3-16 0,1 0-14 16,1-5-2-16,-1-1-13 0,-1-1 0 0,0-2-7 16,0-2 0-16,0-1-7 0,0-2-5 0,-3-2 2 0,0 1-5 15,-1-3-30-15,3-1-47 0,-2-1-34 16,0-1-33-16,0 0-121 0,-1-1-65 0,-2-1-21 16,3-1-94-16,-1-1-107 0,-2-1-355 0,3 0-451 15</inkml:trace>
  <inkml:trace contextRef="#ctx0" brushRef="#br0" timeOffset="-214318.07">7270 9498 381 0,'0'0'573'16,"0"8"-69"-16,0-8-74 0,2 6-32 0,-2-6-79 15,1 5-51-15,-1-5-59 0,0 0-41 0,0 6-37 16,0-6-23-16,0 0-55 0,3 4-64 0,-3-4-53 0,1 6-21 15,-1-6-68-15,3 6-106 0,-3-6-55 0,3 7-148 16,-3-7-234-16,3 6-201 0</inkml:trace>
  <inkml:trace contextRef="#ctx0" brushRef="#br0" timeOffset="-213636.53">7197 9523 282 0,'-6'2'494'0,"6"-2"-140"0,-7 4-70 0,7-4-79 15,-4 4 47-15,4-4 1 0,7 4-32 0,2-2-8 0,3 0-40 16,1-1-2-16,8 1-24 0,3 1 0 0,4-3-23 16,0 0-11-16,2 0-31 0,1-1-5 0,-1-1-22 15,-1 2-1-15,-2-2-21 0,-6 2 4 0,0-1-37 16,-4 0-25-16,-3 0-46 0,0 1-23 0,-2-2-62 16,-4 1-133-16,-8 1-35 0,7-3-48 0,-7 3-402 15,0-6-291-15</inkml:trace>
  <inkml:trace contextRef="#ctx0" brushRef="#br0" timeOffset="-213439.99">7370 9397 119 0,'-11'0'424'15,"11"0"-36"-15,-7 5-66 0,7 1-4 0,-1 0 1 16,-1 3-23-16,2 2-35 0,0 0-20 0,2 1 2 16,-1 3-31-16,2 1-18 0,0 1-31 0,-1 0-26 15,1 1-24-15,2 0-18 0,-3-1-17 0,1 1-13 0,1 0-12 16,-1-1-8-16,0 1-9 0,-3-2-5 15,4 1-3-15,-4-3-47 0,2 0-16 0,-1 0-39 16,-1-1-91-16,1 0-32 0,1-1-51 0,-1-2-95 0,-1-2-37 16,3 1-69-16,-3-4-273 0,0-5-226 0</inkml:trace>
  <inkml:trace contextRef="#ctx0" brushRef="#br0" timeOffset="-212765.96">8117 8981 419 0,'-3'-5'306'0,"-1"0"-50"0,-2 2-80 0,-1-1-15 0,-4 1-58 16,0 0 6-16,-2 2-34 0,0 0 8 0,-1 0-32 15,0 1 6-15,3 0-27 0,-2 2 9 0,-1-1-30 16,4 4 20-16,-1-2-27 0,1 2 41 0,3 2-20 16,0 2 72-16,1 2-29 0,2 1 5 0,3 1 7 15,1 2 35-15,1 5-14 0,2 4 2 0,1 1 16 16,2 7-30-16,-2 1 1 0,3 1 4 0,0 2 8 16,0 0-23-16,-1 1 7 0,-1 2 35 0,-2-2-4 15,0 0-11-15,-2 2 2 0,2-1 13 0,-3 1-19 16,0-1-12-16,0 2 1 0,-3 0 1 0,2-2-16 15,0 2-1-15,-2-2-3 0,1-1 17 0,-2 1-29 0,3-1 10 16,-2-2-18-16,0-1 7 0,0 0-4 16,1-2-2-16,0 1-4 0,-1-6-10 0,2 0 8 15,-2-1 0-15,3 0-14 0,-3 0-2 0,3-3-4 16,-1-1 4-16,1-2-5 0,0 0 1 0,0-1 1 0,1-1 6 16,-1-4-2-16,3 3 3 0,0-4 5 15,1 1-9-15,0-1 10 0,6 0 2 0,-1-2-4 16,3-2-8-16,2-1-9 0,3 0-1 0,0-2-2 0,2-1-1 15,0-1 0-15,0-1-3 0,0 0-4 0,0-2-2 16,-3 0-3-16,1-1 6 0,-1-1 5 0,-2 0 0 16,-1 0 3-16,-2 0-2 0,-1 0-9 0,-2 0-13 15,2-3-58-15,-3 2-49 0,-1 0-68 0,-2-1-89 16,-4 3-62-16,4-7-63 0,-4 7-54 0,0-8-130 16,-1 3-449-16,-2 0-637 0</inkml:trace>
  <inkml:trace contextRef="#ctx0" brushRef="#br0" timeOffset="-212044.28">8545 9060 506 0,'1'-8'466'0,"-1"8"-104"0,2-6-106 16,-2 6-42-16,0 0-38 0,0 0 50 0,4 4-4 15,-1 1-10-15,-2 2-10 0,2 0-4 0,1 3 9 16,-1 1-31-16,1 1-17 0,-1 2 11 0,0 0-31 16,3 1-27-16,-2 1-17 0,0 1-19 0,0 0-13 15,-1 0-15-15,3 1-4 0,-3 0-10 0,1 0-3 16,-1 0-7-16,-2 0-1 0,2 2-5 0,-2-2-6 15,-1-1-84-15,0 2-45 0,-1-1-46 0,-2-1-50 16,3-1-21-16,-3-1-72 0,2-1-54 0,-2 1-58 16,0-3-400-16,0 1-351 0</inkml:trace>
  <inkml:trace contextRef="#ctx0" brushRef="#br0" timeOffset="-208432.63">8596 9839 138 0,'-2'-6'397'16,"2"6"-56"-16,-2-7-62 0,0 3 10 0,2 4-48 15,-1-7 7-15,1 7 0 0,-2-8-26 0,2 8-38 16,-1-5-36-16,1 5-37 0,0 0-27 0,-3-4-26 16,3 4-4-16,0 0 30 0,0 0 1 0,0 8 43 15,1 0-12-15,1 0 23 0,-2 3-16 0,1 1 7 16,-1 2-15-16,0 0 18 0,2 1-22 0,-1 0-3 16,-1 0-23-16,2 1-3 0,-1-2-23 0,0 1 2 0,-1 0-23 15,2-1 4-15,-1-2-17 0,-1 0 8 16,0-1-16-16,2-1 7 0,-1-1-13 0,-1 0 10 0,0 0-10 15,1-3 5-15,-1 1-70 0,0-1-59 0,0-1-61 16,0 0-42-16,-1 0-71 0,1-5-75 0,-1 10-45 16,-1-6-80-16,-1 2-376 0,2-2-412 0</inkml:trace>
  <inkml:trace contextRef="#ctx0" brushRef="#br0" timeOffset="-208136.45">8576 10362 34 0,'0'0'455'0,"0"9"-92"0,1-4-24 0,1 2-26 15,-1 1-17-15,-1 0 20 0,0 2-46 0,2 1-33 16,-1 1-17-16,-1 0 35 0,1 1-20 0,1-2-31 0,-1 1-32 15,1 1 15-15,-1-2-36 0,-1 1-12 0,2-3-23 16,-1 2-9-16,0-1-34 0,-1-1 0 16,2-2-27-16,-1 1 6 0,-1-2-25 0,0 0 9 0,2-1-14 15,-2-5 6-15,0 9-24 0,0-9-22 0,1 8-38 16,-1-8-29-16,0 6-117 0,0-6-78 0,0 0-73 16,0 0-152-16,0 0-516 0,-7-7-628 15</inkml:trace>
  <inkml:trace contextRef="#ctx0" brushRef="#br0" timeOffset="-207185.34">8859 8884 164 0,'0'0'309'0,"-1"-5"-105"0,1 5-32 0,0 0-57 0,3-5 5 16,-3 5-34-16,8-2 37 0,-8 2-44 15,14-1 8-15,-5 1-37 0,0 1 19 0,1-1-27 16,0 2 10-16,1 0-30 0,-2-1 15 0,1 1-29 15,-2 0 27-15,1 2-23 0,-1-1 22 0,-1 0-18 0,0-1 40 16,-1 1-27-16,-1 0 18 0,1 2 26 0,0-2 3 16,-1 2-27-16,-2 0 4 0,1 0-28 15,1 1 11-15,-3-1 25 0,1 3 4 0,0-2-24 0,1 4 0 16,-2-2-17-16,-1 3-3 0,3 0-5 16,-2 2 4-16,-1-1 18 0,2 3 6 0,-2 2-7 0,1 1 18 15,-1 0 9-15,1 2-7 0,0 0-7 0,0 4 0 16,-1 1-14-16,1-1 9 0,-1 3 5 0,0-1 4 15,2 1-17-15,-3 0 8 0,3 0-19 0,-3 1 13 16,4 0-18-16,-4-1 20 0,3 0-22 0,-3 2 16 16,2-2-6-16,0-2-7 0,-2 3 5 0,2-1-15 15,-1 0 10-15,-1-2-2 0,2 2-14 0,-2 0 21 16,1-1-12-16,0 0 23 0,-1-1-4 0,0 1 7 16,0-2-3-16,2 2 6 0,-2-1-9 0,1-1 0 0,-1-2-10 15,2 0 4-15,-1-1-5 0,-1 0 10 16,0 4-8-16,3-4 1 0,-2 0-4 0,1 1-4 15,-1-1 0-15,-1 2 8 0,3-1 14 0,-2 1-3 16,2 1-4-16,-3 0-7 0,4 0-6 0,-4-3-3 0,3 0-1 16,-3-1-2-16,2 0 8 0,-1-1-1 0,-1 2 31 15,1-4-11-15,-2-1 4 0,1 0-1 0,-1-2 19 16,-1 0-23-16,1-1 6 0,-1-3 0 0,1 1 24 16,-2-1-7-16,3-4 2 0,-3 2-18 15,-1-1 3-15,1 0-15 0,-1-2-4 0,1 0 1 0,-2-1-9 16,0-1-3-16,-2 0-56 0,7-3-51 15,-11 3-8-15,5-2-51 0,6-1-39 0,-14 2-52 0,14-2-24 16,-12 0-21-16,12 0-44 0,-16 1-20 0,16-1-55 16,-15 0-93-16,6-1-243 0,-1-1-240 0</inkml:trace>
  <inkml:trace contextRef="#ctx0" brushRef="#br0" timeOffset="-198618.89">20288 3653 361 0,'1'-8'391'0,"2"3"-80"0,-1 0-25 0,-2 5-51 16,2-6-44-16,-2 6-51 0,5-6-47 0,-5 6-37 16,0 0 5-16,0 0-34 0,0 0 14 0,8 3-31 15,-4 0 16-15,-1 3-31 0,0 1 26 0,1 1-26 16,-1 3 25-16,1 2-3 0,-1 3 8 16,1 3-3-16,-1 3-1 0,1 2 9 0,-1 3 14 0,1 6 19 15,-2 1 19-15,-1 3 6 0,2 1 5 0,-2 2-26 16,1-2 25-16,-1 3-15 0,-1-2 6 15,2 3-28-15,-2-2 40 0,1 1 3 0,-1-2-7 0,0 0-4 16,1 3 0-16,1-1-7 0,-1 1-24 0,-1 2 0 16,0-1 5-16,0 1-3 0,0 0-15 0,0 1-1 15,0-3-14-15,0 2 6 0,-1 0 0 0,-2 0 0 16,3-2-7-16,0 2 9 0,-1-1-4 0,-1 1-2 16,2 0 4-16,-3-1-15 0,3 0 1 0,-2 0-7 15,0-1 7-15,1-1-10 0,-2 0 5 0,0-2-11 16,2 1 13-16,-2-2-6 0,0 0 2 0,0-3 1 0,0 3-5 15,1-4 2-15,-1 2 0 0,0-2-4 16,0 0-14-16,0-2 13 0,1 0-12 0,0-5 11 16,-1 0-10-16,2 0 11 0,-2 0-16 0,3-3 23 15,-1-3-15-15,1 1 10 0,0-3-9 0,0 1 10 16,1-1-12-16,-1 0 14 0,3-2-11 0,0-1 18 0,0 0-4 16,-1-3-1-16,4 2 1 0,-2-2 0 15,3 0-2-15,0-1 0 0,3-1 0 0,0-1-3 16,4-1 5-16,2-1-2 0,3 1-4 0,2-1-6 15,5-2 2-15,1 0 1 0,6-3-1 0,4 2-1 16,1-1 2-16,4-2-3 0,5 0 0 0,-1-1-2 16,13-1 4-16,1 2-7 0,4-2 5 0,5-2-16 15,2 2 17-15,2 0-14 0,3-1 16 0,3 1-1 0,1-1 2 16,5 1-16-16,15-1 12 0,0 0-12 16,0 0 14-16,-16 1-16 0,16 0 19 0,0 0-17 0,-14 0 11 15,17 0-12-15,-3 0 12 0,-14 0-11 0,15 0 12 16,-16 0-11-16,15 0 13 0,-16 0-5 0,0 1 20 15,16 1-3-15,-19-1 27 0,0-1 2 16,-1 3 17-16,-3-3-16 0,-1 2 12 0,-4-1 13 16,-1-1 5-16,-4 2-19 0,-3-2 2 0,-4 1-3 0,-12-1-13 15,-4 0-2-15,-3-1-11 0,-9 1-3 0,-4 0-8 16,-4 0-19-16,-3 0-25 0,-4 0-15 0,-1 0-40 16,-2 0-40-16,-3 0-52 0,-1-2-54 0,-10 2-65 15,0 0-85-15,0 0-151 0,0 0-572 0,-17-7-715 16</inkml:trace>
  <inkml:trace contextRef="#ctx0" brushRef="#br0" timeOffset="-197519.8">20477 5130 113 0,'0'0'262'0,"0"0"-89"0,0 0 18 0,-9-1-66 15,9 1 12-15,0 0-55 0,0 0 21 0,0 0-41 16,-10 0 23-16,10 0-34 0,0 0 41 0,0 0-6 15,0 0 51-15,-8 0-11 0,8 0 35 0,0 0-10 16,0 0-2-16,0 0-6 0,0 0-10 0,0 0-7 16,0 0-5-16,0 0 1 0,0 0-7 0,-10 0-10 15,10 0-22-15,0 0-16 0,0 0-18 0,-1-5-10 16,1 5-10-16,1-5-8 0,3-1-22 0,3 0 14 16,2-2-19-16,3-2 11 0,7-3-13 0,3-1 15 15,5-2-3-15,4-2 3 0,7-3-4 16,7-2 1-16,3 0 0 0,6-2 22 0,2-2 2 0,14-2-10 15,2-3 5-15,4 1-8 0,3 0-3 0,1-1-2 16,1 2 11-16,0-2-19 0,1 2 19 0,0-1-17 16,1 1 12-16,-1 1-18 0,-1 0 5 0,-2 1-1 15,-3-1 0-15,-4 1 22 0,-11 5-4 16,-4-1-1-16,1 0 1 0,-3-1 5 0,1-1 2 0,-1 1-20 16,-4 1 36-16,-2-2 0 0,-1 2-8 0,-3 0 13 15,-2 3-9-15,-4-1 4 0,-4 3 16 0,-7 2 2 16,-1 2-5-16,-3-1-10 0,-6 5-4 0,-1-1-13 15,-3 3 2-15,-1 0-7 0,-2 0-1 0,-1 2-6 16,-1 1 2-16,-1 1-8 0,-2-2 3 0,-1 4-7 16,1-3 2-16,-2 2-11 0,-1 0-8 0,-3 4-31 15,7-6-37-15,-7 6-81 0,7-5-50 16,-7 5-19-16,0 0-43 0,0 0-71 0,0 0-106 0,2 7-411 16,-4-2-406-16</inkml:trace>
  <inkml:trace contextRef="#ctx0" brushRef="#br0" timeOffset="-196202.28">20437 6075 297 0,'0'0'239'0,"0"0"-28"16,0 0-17-16,-4 2 7 0,4-2-38 0,0 0 30 15,0 0-24-15,0 0 22 0,-3 3-12 0,3-3-11 16,0 0-8-16,0 0-24 0,0 0-4 0,0 0-20 16,0 0 1-16,-4 4-24 0,4-4 8 0,0 0-26 15,0 0 16-15,0 0-19 0,0 0 17 0,0 0-14 16,0 0-4-16,0 0-23 0,7-4 1 0,3 1-24 15,3-4 3-15,2 0-21 0,12-6 14 0,1 3-16 16,3-4 13-16,4 1-20 0,6-5 18 16,4 1-20-16,3 1 16 0,-2-3-12 0,5 0 11 0,0 0-12 15,1-1 12-15,4 1-13 0,2 0 9 0,-2 0-9 16,2 0 15-16,3-2-13 0,-2 3 14 16,-1-1-14-16,-2-1 11 0,3 0-14 0,-4 0 13 0,1-1-19 15,-1 0 18-15,0-1-17 0,0 0 2 0,-3 1-2 16,0-3 46-16,-1 3 5 0,1-3-3 0,-4 2-3 15,0 0 0-15,1-1 13 0,-2 2 1 0,-1-1-8 16,-1 1-8-16,-1-1-5 0,1 3-2 0,0-1 20 16,-1 1-2-16,-2 1-8 0,0 1-5 0,-4 1-4 15,-4 2-9-15,0 1 1 0,1 0-6 0,-2 1 0 16,-1-1-7-16,2 1 6 0,-2-1-7 0,2 1 3 16,-3 0-3-16,1 0 0 0,2 1-1 0,-3 0 9 15,0 1-2-15,0-1 0 0,0 2-4 0,-1-1-2 16,-1 1 0-16,2 1-1 0,-2-2-3 0,0 1-10 15,1 1 13-15,-2 0-15 0,-3 1 16 0,-1-1-9 16,0 2 11-16,1-2-11 0,-1 1 3 0,0 1-2 16,-1 0 11-16,-1-1-11 0,-5 2 8 0,0 1-6 15,0-1 19-15,-3 0 17 0,-3 2 10 0,2 0 3 16,-3-1 5-16,-3 1 17 0,3 0 19 0,-2 1 8 16,-1-2-10-16,-1 2-9 0,0-1-10 0,-1 0-20 15,-5 3-6-15,10-4-7 0,-10 4-10 0,7-3 0 16,-7 3-5-16,7-4-5 0,-7 4-2 0,6-3-35 15,-6 3-51-15,4-1-66 0,-4 1-78 0,0 0-113 16,0 0 0-16,0 0-94 0,0 0-141 0,-1 4-388 16,-6-1-541-16</inkml:trace>
  <inkml:trace contextRef="#ctx0" brushRef="#br0" timeOffset="-194526.99">22589 3573 160 0,'0'0'178'16,"2"-5"-27"-16,-2 5-1 0,1-4-12 0,-1 4-13 16,2-5-26-16,-2 5 34 0,1-5-15 0,-1 5-20 15,3-6-26-15,-3 6 36 0,1-6 7 0,-1 6 20 16,3-6-19-16,-3 6 26 0,0-6-31 0,0 6 9 16,3-3-23-16,-3 3-19 0,0 0-18 0,1-6-12 15,-1 6-13-15,0 0-1 0,0 0-11 0,0-5 0 16,0 5-10-16,0 0-6 0,0 0-10 0,0 0-25 15,3-5 23-15,-3 5-25 0,0 0 30 0,0 0-30 16,0 0 30-16,2 5-23 0,-2-5 29 0,1 8-27 16,2-2 30-16,-2 2-23 0,2 3 21 0,1-1-13 15,-1 3 48-15,3 1-25 0,-1-4 30 0,1 4-37 16,0 2 45-16,1-2-22 0,-2-1 27 0,2 1-45 16,0-1 36-16,-2-3-42 0,0 0 31 0,-2 1-40 15,3-3 29-15,-2 0-28 0,-1-2 51 0,0 0 35 16,-1 0 79-16,0-2 46 0,-1 1 37 0,-1-5 33 15,3 6-41-15,-3-6-45 0,0 0-51 0,0 0-25 16,0 0-19-16,0 0-19 0,0-8-19 0,-3 1-14 16,3-2-10-16,-1 1-41 0,1-3-2 0,0 0-6 15,0 1 4-15,1 1-3 0,-1-1-2 0,2 2-4 16,-1 0-6-16,-1 1-13 0,4 2-5 0,-1 1 2 16,-3 4 10-16,10-2 1 0,-10 2 6 0,11 4-3 15,-5 0 4-15,-1 1 6 0,4 2 3 0,-2 1-5 16,-1 0 10-16,1 1-2 0,0-2 4 0,-2 2-3 15,2 0 6-15,-2-1-8 0,0-1 5 0,-2-1-4 16,1 0 7-16,-1 0 2 0,1-2 6 0,-1 1 28 16,-1-2 52-16,-2-3 44 0,4 5-7 0,-4-5-22 15,0 0-25-15,0 0-9 0,7-3-27 0,-6-2-5 16,2-2-1-16,1-3-11 0,-1 1-4 0,3-2 0 16,-2 0 2-16,0 2-6 0,2-1 28 0,-2-1 5 15,2 3 11-15,-2 0-4 0,0 1-14 0,0 1-13 16,-1 0-8-16,1 1-8 0,2 0-11 0,-6 5-1 15,7-3 1-15,-7 3-5 0,11-1 3 0,-11 1 9 16,12 4-5-16,-7 0-38 0,2 1-16 0,-1 1-41 16,1 0-75-16,-1 2-44 0,-1-1 8 0,1 2-58 15,-2-1 0-15,2 2-59 0,-2-2 0 0,0 0-49 16,0-1 13-16,-1 0-64 0,1-1-50 16,-1-1-282-16,0-1-260 0</inkml:trace>
  <inkml:trace contextRef="#ctx0" brushRef="#br0" timeOffset="-194350.99">23185 3571 61 0,'6'-8'679'0,"-2"1"-157"16,0 2-74-16,1 1-111 0,-3 0-50 0,-2 4-91 15,3-5-18-15,-3 5-50 0,0 0-3 0,-7 5-40 16,2-1 0-16,-1 0-31 0,-1 4 10 0,0 0-29 16,-2 1 15-16,2 0-26 0,0 1-18 0,0 0-66 15,0 1-5-15,0 1-67 0,-1-1-6 0,1-1-53 16,0-1-34-16,0 0-37 0,0-1-41 0,0-1-26 15,1-1-191-15,-1-2-18 0</inkml:trace>
  <inkml:trace contextRef="#ctx0" brushRef="#br0" timeOffset="-194186">23012 3644 341 0,'-1'-7'549'16,"-1"1"-85"-16,2 2-71 0,0-1 37 0,0 5-32 0,-1-9-46 16,1 9-67-16,0-8-54 0,0 8-52 0,1-5-35 15,-1 5-19-15,7-4-17 0,-7 4-15 16,13 0-9-16,-5 3-20 0,2-1-2 0,3 2-16 0,-2 0-28 15,3 2-48-15,2 2-40 0,-2-2-81 0,0 2-31 16,0 1-78-16,-1 1-29 0,-1-2-89 0,-2 2-67 16,0-4-364-16,0 1-342 0</inkml:trace>
  <inkml:trace contextRef="#ctx0" brushRef="#br0" timeOffset="-194025.4">23360 3626 448 0,'7'-8'471'0,"0"3"-65"0,0-3-97 0,4 2 2 16,-1-2-87-16,3 2-17 0,1-2-74 0,0 2 2 16,0-1-61-16,0 2-13 0,2 0-77 0,-1-1-22 15,-4 2-78-15,2 0-49 0,-3 1-76 0,0-1-66 16,-2 1-287-16,-2 0-107 0</inkml:trace>
  <inkml:trace contextRef="#ctx0" brushRef="#br0" timeOffset="-193870.42">23512 3476 71 0,'-7'-1'503'0,"7"1"-155"0,0 0-54 16,-10-1-86-16,10 1 26 0,0 0-47 0,-8 3-12 16,8-3-28-16,-6 5 9 0,5 0-59 0,-1-1 7 15,2 2-47-15,-3 0 16 0,2 1-38 0,1 1 22 16,0 1-37-16,0 1 27 0,0 0-33 0,0 0 3 16,0 1-78-16,0-1-15 0,3 0-65 0,-2 1-31 15,2-2-71-15,0-1-49 0,1 0-289 0,0-1-96 16</inkml:trace>
  <inkml:trace contextRef="#ctx0" brushRef="#br0" timeOffset="-193649.41">23742 3451 496 0,'1'-7'407'0,"0"1"-33"0,-2 1-129 16,1 5 3-16,-3-7-70 0,3 7 13 0,-8-2-22 15,8 2-66-15,-11 0 5 0,11 0-50 0,-10 2 20 16,4 2-36-16,3-1 40 0,-1 2-47 0,0-1 24 15,2 3-33-15,0-1 30 0,2-1-26 0,0 1 21 16,2 1-34-16,1-1 25 0,1 2-30 0,1-1 26 16,0 0-36-16,4 0 28 0,-2-1-34 0,1 1-27 15,-1-3-60-15,0 0-33 0,2-1-65 0,-2 0-49 16,1-2-109-16,-8-1-334 0,17-1-190 0</inkml:trace>
  <inkml:trace contextRef="#ctx0" brushRef="#br0" timeOffset="-192988.2">24156 3312 234 0,'-10'-1'580'16,"10"1"-82"-16,-13-2-79 0,13 2-43 0,-10-2-74 0,10 2-73 15,-4-5-50-15,4 5-33 0,3-6-30 0,1 3-25 16,3 0-17-16,2-1-17 0,2 0-8 16,3 0-14-16,2 2-86 0,-1-2-56 0,3 2-50 15,-1 0-59-15,-3 1-34 0,0 1-74 0,-2 1-14 16,-2 1-272-16,-3 0-121 0</inkml:trace>
  <inkml:trace contextRef="#ctx0" brushRef="#br0" timeOffset="-192480.1">24167 3401 61 0,'-8'6'250'0,"-1"-1"-70"0,4 1-19 0,0-1 13 0,1-2 30 16,4-3 3-16,-3 7-23 0,3-7-23 0,3 3-24 16,-3-3-15-16,16 1-19 0,-5-2-34 0,0-1-6 15,5-1-30-15,0 0-32 0,3-3-13 0,2-2-29 16,0 0-20-16,0-2-27 0,3-2-36 0,0-1 23 15,-3-2-32-15,-4 2 16 0,1-1-1 0,-2 1 41 16,-5 2 70-16,-1 0 28 0,0 0 27 0,-3 3 26 16,-1 0 9-16,-2 3-9 0,-1-1-16 0,-2 1-16 15,-1 5-12-15,4-6-8 0,-4 6-8 0,0 0-4 0,0 0-5 16,0 0 29-16,-4 6-33 0,4-6 19 16,0 10-6-16,0-5 54 0,1 2-4 0,2 1 4 15,0-1-11-15,0 0-12 0,1 2-1 0,2-1 15 16,1 0-15-16,0-1 1 0,1 0-8 0,-1-1-5 15,2-1-8-15,-1-1-1 0,-1 0 3 0,0-2 0 0,2-1-1 16,-9-1-15-16,15-1 8 0,-8-3-39 16,2 1-38-16,-2-2 15 0,1-2-8 0,-1 1 4 15,-1-1 3-15,-2 0 12 0,2 1 9 0,-2 1 0 16,0 0-6-16,-1 1-12 0,-3 4 6 0,7-3 4 16,-7 3 5-16,6 2 45 0,-3 2 26 0,-1 2-3 15,1 1 28-15,0 4-4 0,0 0 21 0,0 3-16 0,-1 1-11 16,1 2 1-16,0 0-6 0,-3-2 16 15,0 1-17-15,0-1 29 0,-1 0 31 0,-2 2-35 16,-1-3 74-16,-1 0-23 0,1-3 40 0,-1-2-20 16,-3 0 60-16,0-3-68 0,2-2 32 0,-2-1-83 15,-2-3 71-15,3-1-59 0,-1-2-15 0,-1-3-11 16,1 0-17-16,-1-3-15 0,4-1-9 0,-1 1-8 16,2-2-11-16,0 2-42 0,2-2-44 0,-1 1-68 15,3 2-82-15,2 1-73 0,1-1-43 0,2 2-62 16,-1 1-108-16,2 1-367 0,1 1-426 0</inkml:trace>
  <inkml:trace contextRef="#ctx0" brushRef="#br0" timeOffset="-191547.45">23066 4537 425 0,'0'0'358'0,"0"0"-72"0,0 0-62 0,0 0-63 16,0 0-38-16,-9 0-29 0,9 0-22 0,0 0-21 15,-3 5-6-15,3-5-14 0,0 5 14 16,0-5 24-16,0 10-13 0,0-10-14 0,0 10-1 0,3-3 50 16,-3-1-19-16,4 2-6 0,-2 0-21 15,1-1-32-15,1 1 28 0,0-1-29 0,0 3 22 0,2-4-27 16,-2 2 24-16,2 1-31 0,-1-3 29 0,1 0-33 15,-2-1 34-15,2-1-26 0,0 1 26 0,-2-1-31 16,1-2 33-16,-5-2-31 0,10 1 32 0,-10-1-2 16,10-5-16-16,-6 2-27 0,2-3-10 15,-2 0-10-15,0-1-1 0,-1 1 7 0,0-2 3 16,1 1 5-16,-1 1-10 0,1 1 19 0,-2-1-4 0,-1 2-6 16,-1 4-2-16,4-8 6 0,-4 8-5 15,0 0 1-15,7-2 1 0,-7 2-16 0,3 5 22 0,-3 0-12 16,3 1 25-16,-2 2 7 0,2 2 28 15,0 0-30-15,1 3 23 0,-1 1-19 0,1 0 59 16,-1 2-42-16,1-1 26 0,-1 1-38 0,0-2 26 0,-2 0-35 16,1-1 28-16,-1 1-28 0,-1-1 40 0,0-1-27 15,0 0 32-15,0-2 10 0,-3-1 28 0,2 0-1 16,-3 0 50-16,0-3-3 0,-1 0 19 0,-2-1-13 16,0-2-10-16,-1 0 20 0,-1-2-11 15,-2-1 5-15,3-2-9 0,-4-1-19 0,1-1-21 16,1-2-5-16,0-1-15 0,2 0-10 0,-1-3-13 0,1-1-3 15,2 0-11-15,1 1-3 0,1-1-9 0,1-1-12 16,1 0-30-16,2 0-26 0,3 0-56 0,1 1-46 16,5-1-61-16,2-1-54 0,3 2-30 15,3-2-48-15,4 3-88 0,0-1-74 0,0 2-343 0,3-1-382 16</inkml:trace>
  <inkml:trace contextRef="#ctx0" brushRef="#br0" timeOffset="-191398.41">23488 4605 98 0,'0'0'533'0,"0"0"-107"0,10-2-91 16,-10 2-73-16,7-5-54 0,-7 5-26 0,11-5-53 0,-4 1-23 15,2 2-13-15,1-2-57 0,2 1-72 0,0 1-74 16,0 0-77-16,0 0-68 0,-1 1-61 16,0 1-157-16,-2 0 43 0</inkml:trace>
  <inkml:trace contextRef="#ctx0" brushRef="#br0" timeOffset="-191275.39">23606 4663 28 0,'-4'6'378'0,"0"-2"-79"16,0 1-54-16,1-1-7 0,3-4-46 0,-4 5 10 0,4-5-61 16,0 0 1-16,0 0-59 0,5 4 21 0,-5-4-48 15,13-1 17-15,-2-2-83 0,2 0-29 0,0 1-66 16,2-3-38-16,1 0-56 0,1-1-47 0,1-2-208 16,0-1 70-16</inkml:trace>
  <inkml:trace contextRef="#ctx0" brushRef="#br0" timeOffset="-190848.89">23874 4543 342 0,'7'-5'470'0,"-3"2"-122"0,-4 3-54 0,7-5-105 16,-7 5-14-16,6-1-60 0,-6 1-2 0,0 0-50 0,7 1 25 16,-7-1-23-16,6 7 14 0,-3-1-37 0,-1-1 34 15,1 1-40-15,1 1 25 0,-1 2-38 0,0-1 55 16,0-1-34-16,0 2 22 0,-1-1-46 0,1 0 32 16,0-1-41-16,1 1 24 0,-1-2-35 0,-1-1 41 15,0 1-27-15,-2-2 98 0,3 0 47 0,-3-4 40 16,3 5-45-16,-3-5-21 0,0 0-36 0,0 0-12 15,0 0-12-15,1-8-22 0,-1 3-16 0,0-1-6 16,2-2-26-16,-1-2 1 0,-1 2 0 0,3-1-11 0,-3 1 10 16,4 0-15-16,-4 3 7 0,3-2-21 15,-3 3 13-15,3-1-13 0,0 2 14 0,-3 3-10 0,5-5 11 16,-5 5-8-16,6-2 17 0,-6 2 3 0,0 0-14 16,10 0 14-16,-10 0-10 0,7 2 12 0,-7-2-13 15,6 2 13-15,-6-2-7 0,5 3 14 0,-5-3-12 16,0 0 24-16,7 1 46 0,-7-1 53 0,0 0 48 15,0 0-26-15,7-1-29 0,-7 1-24 0,7-4-18 16,-1 0-16-16,-2 0-13 0,2-1-7 0,-1 1-11 16,1-2-6-16,1 3-4 0,0-2-6 0,-1 2-8 15,-1-2-1-15,1 3 2 0,1-1-3 0,0 1-1 0,-7 2-1 16,11-3 1-16,-11 3 0 0,12 2-4 0,-12-2 0 16,11 2-2-16,-4-1-7 0,-3 2-40 0,3 0-22 15,-1 1-32-15,-2 0-80 0,2 0-25 0,-1 0-70 16,-2 1-1-16,1 0-21 0,1 1 1 0,-3 0-61 15,3-2-48-15,-1 1-304 0,-1-1-225 0</inkml:trace>
  <inkml:trace contextRef="#ctx0" brushRef="#br0" timeOffset="-190650.88">24426 4406 405 0,'7'-6'570'0,"-1"-1"-84"0,-2 3-81 0,0 0-75 16,-1 1-84-16,-3 3-59 0,6-4-26 0,-6 4 14 15,0 0-40-15,0 0-20 0,-2 7-26 0,0-2-10 16,-3 1-15-16,1 1-17 0,-2 1-4 0,2 1-2 16,-3 1 6-16,2 0-34 0,-1 0-32 0,-1 2-87 15,-2 1-5-15,2 0-87 0,-1-2-48 0,-2 1-95 16,2-2-110-16,-1-1-235 0,-1-2-193 0</inkml:trace>
  <inkml:trace contextRef="#ctx0" brushRef="#br0" timeOffset="-190479.88">24257 4462 542 0,'4'-5'475'0,"-4"5"-103"16,3-5-13-16,-3 5-42 0,9-2-16 0,-9 2-62 15,11 0-19-15,-11 0-26 0,14 3-33 0,-7 1-10 16,3-2-25-16,1 3-17 0,-1 2-22 0,1-2-19 16,2 3 4-16,0-1-77 0,-1 2-33 0,1-1-87 15,1 1 0-15,-3 0-59 0,1-1-85 0,-1 1-43 0,-3-1-71 16,2-1-55-16,-1-1-162 0,-1-1-113 0</inkml:trace>
  <inkml:trace contextRef="#ctx0" brushRef="#br0" timeOffset="-188668.33">20368 6086 145 0,'0'0'349'16,"0"0"-81"-16,0 0-55 0,0 0-25 0,-8 2-26 16,8-2 29-16,0 0-26 0,0 0 6 0,-9-2-43 15,9 2-5-15,0 0-24 0,0 0-1 0,0 0-29 16,0 0-7-16,-8 0-19 0,8 0 1 0,0 0-20 16,0 0 4-16,0 0-19 0,0 0 6 0,0 0-15 15,0 0 9-15,0 0-16 0,0 0 11 0,0 0-13 16,0 0 16-16,-9 0-15 0,9 0 19 0,0 0-14 15,0 0 16-15,0 0-14 0,0 0 10 0,6-2-7 16,-6 2 13-16,0 0-13 0,4-4 10 0,-4 4-13 16,5-4 14-16,-5 4-12 0,4-6 11 0,-4 6-8 15,4-7 6-15,-4 7-13 0,3-7 10 0,-3 7-15 16,1-6 10-16,-1 6-10 0,3-5 8 0,-3 5-20 16,0 0 12-16,0 0-16 0,0 0 18 0,0 0-14 15,0 0 11-15,-4 4-8 0,4-4 21 0,-2 8-19 0,2-4 17 16,0-4-18-16,-1 9 26 0,2-3-7 15,-1-2 16-15,0 2-15 0,3-2 11 0,-3-4-3 16,2 7 20-16,-2-7 0 0,4 7 18 0,-4-7 12 16,4 5 7-16,-4-5 8 0,7 1-28 0,-7-1 7 15,7-1-26-15,-7 1 7 0,7-5-13 0,-7 5 8 16,7-7-17-16,-4 1 10 0,1 3-17 0,-2-2 33 16,-1-1-23-16,-1 6 30 0,0-8-27 0,0 8 9 15,-1-8-20-15,1 8 14 0,-9-5-24 0,9 5 15 16,-11-2-20-16,11 2 14 0,-16 2-16 0,16-2 15 15,-12 2-16-15,12-2 9 0,-11 3-12 0,11-3 18 16,-9 3-18-16,9-3 9 0,-7 5-41 0,7-5-27 16,-1 5-31-16,1-5-101 0,4 3-84 0,-4-3-175 15,10 3-249-15,-10-3-215 0</inkml:trace>
  <inkml:trace contextRef="#ctx0" brushRef="#br0" timeOffset="-187365.58">20375 5196 34 0,'-4'3'230'16,"0"0"-47"-16,4-3-44 0,-7 5-33 0,7-5-25 16,-7 5-15-16,7-5 1 0,-4 7 5 0,4-7 0 0,-2 4 0 15,2-4 23-15,0 0-11 0,4 5-3 0,-4-5-9 16,0 0-15-16,10 0 10 0,-10 0 6 0,10-2-39 16,-10 2 24-16,11-4-30 0,-5 2 39 15,0-1-9-15,-1-1 42 0,1 0-34 0,-2 2 13 0,2-3 14 16,-2 2 17-16,0 0-35 0,-1 0-6 15,-3 3-18-15,6-6 17 0,-6 6-8 0,4-6-10 0,-4 6-17 16,3-4-5-16,-3 4-8 0,0 0-5 0,1-7-7 16,-1 7-3-16,0 0-1 0,0 0 0 15,-3-4-2-15,3 4-3 0,0 0 4 0,0 0-6 0,-8 0-3 16,8 0 3-16,-6 2 2 0,6-2-7 0,-7 3 8 16,7-3-7-16,-6 3 6 0,6-3-6 0,-4 3 5 15,4-3-4-15,0 0 1 0,-5 3-1 0,5-3 5 16,0 0-5-16,0 0 10 0,0 0-1 0,0 0 7 15,0 0-11-15,0 0 5 0,9 0 10 16,-3-3 19-16,0 2 25 0,-1-3 10 0,1 0 20 16,-2 2 3-16,2-1 18 0,-2-1-12 0,0 0-8 15,-1 0-16-15,-3 4-12 0,4-7-14 0,-4 7-12 0,-1-7-8 16,1 7-5-16,-6-5-3 0,6 5-5 0,-11-3-6 16,11 3-53-16,-15 0-49 0,6 0-49 0,2 3-73 15,-1-2-50-15,-1 1-105 0,2 2-454 16,2-1-363-16</inkml:trace>
  <inkml:trace contextRef="#ctx0" brushRef="#br0" timeOffset="-185465.56">19977 5250 71 0,'-12'2'363'0,"4"0"-70"0,-2-1-40 15,3 2-10-15,7-3-41 0,-10 2-9 0,10-2-53 16,-7 1-9-16,7-1-41 0,0 0 12 0,0 0-7 16,11 0 10-16,-1 0 1 0,4 0-15 0,3-1-5 15,4 1-12-15,3-2 6 0,4 1-19 0,2-1 9 16,1 1-10-16,0 1 0 0,0-1-27 0,0 0 8 16,0 1-19-16,-1 0 10 0,-1 0-12 0,2 0 31 15,-3 0-12-15,-2 0 9 16,-2 0-23-16,0 0 9 0,-2 0-22 0,2 0 14 0,-3 0-16 0,0 0 5 15,-1-2-10-15,-2 2 15 0,-1 0-18 0,-1-1 12 16,-1 1-12-16,-1 0 15 0,-1-1-17 16,-2 0 18-16,-1 1-18 0,0-1 18 0,-3 1-15 0,1-1 21 15,-8 1-20-15,13-1 37 0,-13 1-10 0,10-3 8 16,-10 3-22-16,7-2 7 0,-7 2-26 0,0 0 20 16,-4-5-18-16,4 5-4 0,-13-3-31 0,3 0 12 15,-1 1-14-15,-4-1 12 0,-5 1-10 0,-1 0 19 16,-6-2-20-16,-3 2 28 0,-5-1-18 15,-1 1 18-15,-4-1-8 0,1 2 12 0,-1-2-12 0,1 3 16 16,2-3-16-16,-1 2 18 0,7 0-13 0,3 1 14 16,4 0-14-16,0-1 12 0,4 1-12 0,3 0 18 15,3-1-18-15,0 1 13 0,3 0-15 0,1 0 16 16,0 0-15-16,10 0 12 0,-12 1-15 0,12-1 22 16,0 0-15-16,0 0 16 0,5 2-17 0,5-2 18 15,4 0-12-15,3 0 12 0,6-1-14 0,3 1 16 16,5-1-16-16,0 0 22 0,9 1-18 0,-1-1 14 15,2-1-5-15,3 2 13 0,-1-1-17 0,0 0 15 16,-1 1-17-16,-3-1 9 0,1 1-11 16,-8 0 15-16,-1-1-19 0,-3 1 16 0,-4 0-13 0,-1 0 13 15,-5 0-15-15,-2-1 17 0,-1 1-3 0,-4 0 42 16,1 0-13-16,-2 0 12 0,-1-1-15 0,-9 1 4 16,17 0-13-16,-17 0 3 0,9 0-19 0,-9 0 10 15,0 0-13-15,0 0 6 0,0 0-10 16,0 0-23-16,0 0-54 0,-13-2-7 0,13 2-56 0,-13 2-42 15,6-1-55-15,-4 1-63 0,1 0-98 0,-2-1-371 16,0 2-280-16</inkml:trace>
  <inkml:trace contextRef="#ctx0" brushRef="#br0" timeOffset="-184599.3">20298 6327 242 0,'0'0'400'0,"-4"-4"-57"0,4 4-80 16,0 0-57-16,0 0-70 0,-7-1-5 0,7 1-48 16,-8 5 29-16,4 0-18 0,-3 0 21 0,0 3-3 0,0 1-12 15,-3 1 0-15,-1 2-26 0,3 0 25 0,-4 1-23 16,1 1-4-16,1-2-15 0,0 0 2 16,-2 3-15-16,2-3 13 0,-1 1-25 0,-1-2 0 0,2 1-19 15,-1 0-25-15,1-3-44 0,0-1-58 0,-1 1-18 16,1-3-67-16,2-1-17 0,-2 0-43 15,0-2-37-15,3-2-256 0,7-1-63 0</inkml:trace>
  <inkml:trace contextRef="#ctx0" brushRef="#br0" timeOffset="-184389.31">19967 6355 176 0,'1'-6'438'0,"-1"6"-129"0,6-7-36 0,-6 7-50 0,0 0 21 15,13 2 6-15,-8 0 7 0,4 2-50 0,-1 4-16 16,3-2-19-16,1 3 9 0,0 1-49 15,1 1 16-15,1 2-36 0,0 1 17 0,2 1-2 16,-1-1-16-16,-1 2-25 0,0-1-11 0,0-1-15 16,-1 2-5-16,0-1-11 0,-2 0-3 0,0-2-9 0,-2 1-79 15,-1-2-40-15,2 0-20 0,-3 1-43 0,0-2-28 16,0-1-33-16,0-1-6 0,0-2-61 0,-1 0-3 16,-2-1-86-16,3-2-313 0,0-1-189 15</inkml:trace>
  <inkml:trace contextRef="#ctx0" brushRef="#br0" timeOffset="-183918.06">20491 6434 105 0,'0'0'344'0,"-11"2"-122"0,11-2-22 15,-9 3-66-15,9-3 2 0,-7 3-54 0,7-3 1 16,-6 4-42-16,6-4 17 0,-7 3-9 16,7-3-7-16,-4 6-1 0,4-6-6 0,-4 5-7 0,4-5-33 15,-4 3 33-15,4-3-8 0,-3 4-30 16,3-4 33-16,0 0-28 0,-4 4 30 0,4-4-30 0,0 0 33 16,-3 4-28-16,3-4 35 0,0 0-30 0,0 0 45 15,0 0-26-15,-4 4 24 0,4-4-34 0,0 0 25 16,0 0-32-16,0 0 28 0,0 0-37 15,0 0 27-15,0 0-31 0,0 0 27 0,0 0-30 0,0 0 24 16,0 0-44-16,0 0 31 0,0 0-32 16,0 0 37-16,0 0-32 0,0 0 33 0,0 0-48 0,0 0-1 15,0-7-80-15,0 7-32 0,0 0-342 0,2-5 13 16</inkml:trace>
  <inkml:trace contextRef="#ctx0" brushRef="#br0" timeOffset="-183703.06">20347 6468 4 0,'0'0'728'0,"-8"2"-162"0,8-2-84 0,0 0-52 15,-10-2-92-15,10 2-68 0,-3-3-63 0,3 3-36 16,4-5-46-16,2 1-16 0,1 0-28 0,4-1-7 0,3 1-28 15,2 0-6-15,1-1-96 0,0 2-34 16,1 1-89-16,-3 0-74 0,1 0-93 0,-2 1-124 16,-3 0-253-16,-1 1-230 0</inkml:trace>
  <inkml:trace contextRef="#ctx0" brushRef="#br0" timeOffset="-183304.06">20350 6563 403 0,'-9'7'372'16,"4"-2"-116"-16,-1 0-27 0,3-1-49 0,3-4 57 15,-4 7-11-15,4-7-5 0,4 5-19 0,-4-5-51 0,13 2-9 16,-3-2-34-16,1 0-9 0,2 0-32 16,2-2 0-16,1 1-25 0,2-2 4 0,-1-1-31 0,3 0 12 15,-2 1-20-15,0-3 17 0,-2 1-17 16,-1 0-1-16,1-3-13 0,-3 2 15 0,-1-1-15 16,-2 1 10-16,0-2-16 0,-3 3 25 0,0-1-14 0,-1 1 28 15,-2 0-17-15,-1 2 10 0,-3 3-20 0,1-5 11 16,-1 5-18-16,0 0 16 0,-8 1-19 15,2 1 19-15,0 2-15 0,2 0 8 0,-3 1-9 16,3 1 12-16,0 0-15 0,1 1 16 0,0-1-12 16,2 2 75-16,-1-1 14 0,4-1 37 0,-1 1 20 0,5-1 19 15,-1 0-4-15,1-1 0 0,1-1-20 0,0 0 4 16,3-3-26-16,-2 1 9 0,2-2-11 0,-1 0 9 16,-1-2-21-16,1-2-20 0,-1-1-11 0,-1 0-15 15,2-3-2-15,-4-1-18 0,-1-1 4 16,1-1-10-16,-4 0-4 0,-1-1-4 0,0 0-7 0,-3 1-8 15,0 0-20-15,-1 1-27 0,-3 2-63 0,0 1-75 16,-3 2-80-16,-1 1-36 0,-2 2-62 16,2 2-82-16,-3 2-52 0,0 1-464 0,-2 2-543 0</inkml:trace>
  <inkml:trace contextRef="#ctx0" brushRef="#br0" timeOffset="-182606.01">23984 6567 253 0,'3'-7'482'0,"-2"1"-10"0,1-1-91 0,-2 7-17 15,2-6-94-15,-2 6-47 0,0-7-65 0,0 7-10 0,-5-1-32 16,5 1 27-16,-14 1-29 0,5 3-2 0,-2-1-19 16,-2 0-13-16,-1 5-11 0,-1-1-12 0,-1-1-18 15,2 3 2-15,-1-1-2 0,-1 1-11 0,2 0-3 16,1 1-38-16,-2-1-27 0,2 0-43 0,-1 0-29 16,0 0-28-16,1-1-44 0,1 0-44 0,0 0-53 15,1-2-43-15,3 0-52 0,-1-3-229 0,2-1-115 16</inkml:trace>
  <inkml:trace contextRef="#ctx0" brushRef="#br0" timeOffset="-182439.01">23656 6560 414 0,'1'-4'541'0,"-1"4"-133"0,2-8-103 0,-2 8-63 16,0 0-27-16,4-4-26 0,-4 4-30 0,4 4 38 16,-1 0 20-16,1 1 4 0,2 0-31 0,1 3-14 15,1 0-26-15,2 2-26 0,4 1-19 0,0 1-19 16,2 2-13-16,-1-1-11 0,1 0-7 0,-1 0-13 15,1 0-76-15,-2 1-49 0,-3-4-40 0,2 1-40 0,-2-1-15 16,-1 1-41-16,-2-3-45 0,1 0-55 16,-1-1-56-16,-1 0-391 0,0-2-280 0</inkml:trace>
  <inkml:trace contextRef="#ctx0" brushRef="#br0" timeOffset="-160924.05">3122 7939 293 0,'-10'3'669'0,"3"-1"-125"16,0-1-100-16,7-1-64 0,-10 2-74 0,10-2-35 15,0 0-54-15,-9 1-45 0,9-1-31 0,0 0-28 0,5-7-21 16,2 3-15-16,3-1-14 0,4-1-16 15,3 0-4-15,4-2-16 0,3 0 5 0,0 0-13 0,0 3-45 16,1-3-83-16,-2 3-23 0,-5 2-61 0,1 0-93 16,-4 0-23-16,-1 3-51 0,-5 0-75 0,-2 1-228 15,-7-1-173-15</inkml:trace>
  <inkml:trace contextRef="#ctx0" brushRef="#br0" timeOffset="-160570.48">3187 8022 338 0,'-24'16'317'0,"7"-5"-24"0,0 1-78 0,3-3-11 16,4-2-77-16,-1 0-5 0,4-2-37 0,1 0 27 15,4-1 10-15,2-4 28 0,0 0-30 0,7 2-12 16,1-4-19-16,6-3-14 0,7-1-11 0,3-3-10 16,6-1-16-16,-1-1-42 0,2-2 14 0,0 2-16 15,-1-3-26-15,-2-1 18 0,-1 1-24 0,-2 0 12 16,-4 1-19-16,-2 1 23 0,-4 0-12 0,-1 2 32 16,-4 1-23-16,0 2 51 0,-3 1-15 0,-3-1 16 15,-1 2-18-15,-3 5 25 0,4-5-14 0,-4 5 16 0,0 0-15 16,-8 1 10-16,4 2-14 0,-1 0 0 15,0 3-12-15,-1-2 0 0,3 2 1 0,2-1 0 16,-2 0 10-16,3 1 44 0,4-1 35 0,-1 0 22 16,4 0 29-16,2-1 9 0,2-1-3 0,2 0-1 0,2-2 9 15,-1-1 9-15,2-1 7 0,-1-1-10 0,3-2-13 16,-2 1-5-16,-1-3-4 0,-2 1-13 0,1-4-21 16,-3 0-16-16,-2 0-9 0,-5-3-13 0,2 3-8 15,-3-2-11-15,-3 0-12 0,-2-1-3 0,-2 1-8 16,-2 2-7-16,-1-1-7 0,-3-1-18 0,2 3 3 15,-3 1-19-15,-1 2-45 0,1 1-68 0,-2 1-62 16,1 2-80-16,-1 2-40 0,2 0-49 0,-2 3-115 16,2 1-98-16,1 0-372 0,0 2-530 0</inkml:trace>
  <inkml:trace contextRef="#ctx0" brushRef="#br0" timeOffset="-159969.79">4952 7433 10 0,'-3'-3'488'0,"3"3"-137"0,0-7-75 0,0 7-68 0,-1-6-53 15,1 6-41-15,0 0-27 0,-2-5-24 0,2 5 12 16,0 0 19-16,0 0 0 0,2 7 62 0,-1-2 12 16,-1 1-35-16,0 2 56 0,0 0-27 0,3 2-29 15,-2 2-21-15,-1-1-22 0,2 2 8 0,-1 0-12 16,-1 1 7-16,2 2-6 0,-1-2-1 0,0 1-22 16,-1-1-6-16,2 2-12 0,-2-2-3 0,1 0-8 15,-1 2 3-15,0-3-37 0,0-1-70 0,-1 1-50 16,1-2-9-16,0-2-28 0,0 1-50 0,0-4 8 15,0 1-21-15,0-2 12 0,0-5-153 0,-2 6-348 16,2-6-214-16</inkml:trace>
  <inkml:trace contextRef="#ctx0" brushRef="#br0" timeOffset="-159775.2">4922 7460 556 0,'0'-7'552'0,"-3"1"-105"0,2 0-55 0,1 6-40 16,-3-7-71-16,-1 4-60 0,4 3-47 0,-11-3-29 15,2 2-23-15,9 1-7 0,-18 0-17 0,10 1-23 0,-4 1-9 16,1 1-12-16,0 0-10 0,-2 0-11 0,3 2-6 16,-1 0-4-16,0 0-13 0,1 0-45 0,1 1 0 15,0 0-42-15,0 2-39 0,1 0-29 0,1 0-19 16,1 0-62-16,0 0-40 0,2 0-50 0,1 0-16 16,-1 0-323-16,4-1-164 0</inkml:trace>
  <inkml:trace contextRef="#ctx0" brushRef="#br0" timeOffset="-159530.65">4812 7676 49 0,'3'7'405'0,"-1"-2"-90"15,-1 0-62-15,-1-5 10 0,3 7-48 0,-3-7 9 16,3 7 19-16,-3-7 66 0,5 5 28 0,0-1-21 16,0-3-20-16,4 2-39 0,1-1-23 0,-1-1-50 15,4-1-12-15,1 0-14 0,2-1-25 0,-1-1-28 16,2 1-20-16,3-1-19 0,-2-1-6 0,0 0-12 0,-5 1-9 15,3 0-9-15,-4-1-2 0,1 2-11 16,-5-1 1-16,2 0 0 0,-3 0-4 0,2 1-3 0,-9 1-40 16,12-1-48-16,-12 1-74 0,9-2-63 0,-9 2-82 15,8-1-37-15,-8 1 13 0,0 0-77 16,7 3-63-16,-7-3-369 0,0 0-366 0</inkml:trace>
  <inkml:trace contextRef="#ctx0" brushRef="#br0" timeOffset="-158705.68">684 7651 383 0,'0'0'534'16,"0"0"-161"-16,6-3-56 0,-6 3-100 0,0 0 28 15,4 5-89-15,-3 0 21 0,1 3-41 0,-1 0 42 0,-1 0-41 16,2 3-11-16,-1 0 0 0,0 2 22 0,-1 0-29 16,3 0-13-16,-3 1-19 0,3 0-13 15,-2-1-11-15,2 1-11 0,-1-1-5 0,-1 1-7 0,2-1-5 16,0 1-3-16,-2-2-5 0,0 1-4 0,2 0-50 16,-3-2-35-16,0 0-42 0,2-1-19 0,-2-1-33 15,0-1-3-15,0 1-33 0,-2-2-26 0,1-1-58 16,-2-3-82-16,3-3-367 0,-7 3-232 0</inkml:trace>
  <inkml:trace contextRef="#ctx0" brushRef="#br0" timeOffset="-158558.61">591 7734 443 0,'-1'-7'560'0,"-1"3"-118"0,2-2-33 0,0 6-72 16,-4-7-46-16,4 7-74 0,0-6-36 0,0 6-48 15,0 0-13-15,-7-2-38 0,7 2-6 0,-8 4-10 16,2-1 11-16,-1 0-27 0,1 2 9 0,-2 2-21 15,-1 2-1-15,2-1-49 0,0 1 7 0,-1 2-80 16,1 1 9-16,1-2-75 0,-1 1 32 0,4 1-56 0,-2-2-40 16,2 3-49-16,0-4-31 0,0 2-69 0,3-1-217 15,-1-2-94-15</inkml:trace>
  <inkml:trace contextRef="#ctx0" brushRef="#br0" timeOffset="-158362.6">500 8008 19 0,'2'6'451'0,"0"-3"-97"0,1 1 3 0,-1 0-25 15,3 0 14-15,-5-4-27 0,9 4-20 0,0-4-14 16,-1 0 2-16,2 0-8 0,4 0-14 0,0-3-24 16,3-1-22-16,0 0-4 0,0 1-48 0,3-2-15 15,-2-1-31-15,2 1-10 0,-2 0-18 0,-1 0-7 16,0 0-16-16,-3-1-8 0,-1 2-8 0,-2 1-9 16,-1 0 0-16,-2 0-10 0,-1 0-6 0,0 1-6 15,-1 0-43-15,-6 2-73 0,11-3-95 0,-11 3-156 16,0 0-101-16,6-3-204 0,-6 3-487 0,0 0-749 15</inkml:trace>
  <inkml:trace contextRef="#ctx0" brushRef="#br0" timeOffset="-155704.45">20001 5308 351 0,'-12'-1'346'16,"4"1"-50"-16,8 0-8 0,-14 0-51 0,14 0-16 15,-13-1-34-15,13 1-13 0,-10 0-13 0,10 0-47 16,-10 0-19-16,10 0-19 0,0 0-20 0,-11 0-13 16,11 0-13-16,0 0-8 0,0 0-7 0,-7 2 1 15,7-2-1-15,0 0 31 0,7 5 20 0,2-2-6 16,3-2 11-16,5 2-1 0,4 1 13 0,6-1-14 15,8 0 6-15,3 0-23 0,2-1 14 0,2 1-20 16,0 0 15-16,2-2-20 0,0 1 17 0,-1 0-16 0,2-2 0 16,-2 1-17-16,-4 0 8 0,2-1-18 0,-3 0 11 15,-7 0-16-15,-3 0 8 0,-3 0-17 0,-2 0 14 16,-2 0-8-16,-4 0 10 0,-3 0-11 0,0 0 9 16,-1 0-11-16,-3-1 8 0,0 1-9 0,-10 0 5 15,12-1-55-15,-12 1 22 0,0 0-25 0,0 0 13 16,-10-4-31-16,-4 3 7 0,-4-2-13 15,-9 1 23-15,-1-1-27 0,-9 0 16 0,-3 0-4 0,-6 0 19 16,-7-1-11-16,-5 1 18 0,-1 0 3 0,0-2 17 16,-2 2-8-16,1 0 11 0,1-1-2 0,1-1 11 15,2 1-2-15,2 1 5 0,9 0-7 0,1-1 11 16,3 1-5-16,3 1 9 0,3-2-8 0,7 1 20 16,1 1 7-16,6-1 34 0,1 1 0 0,6 1 21 15,0 1-25-15,0-2 6 0,4-1-23 0,2 3 5 16,8 0-22-16,-7-3 10 0,7 3-22 0,5-3 14 15,5 2-20-15,4-1 18 0,6 0-18 0,7-1 18 16,8 1-24-16,6-1 17 0,3 2-20 0,3 0 18 16,13 0-17-16,0-1 20 0,2 0-20 0,-3 2 17 15,3-1-21-15,-4 1 22 0,1 0-18 0,-11 0 19 0,1 0-18 16,-2 0 15-16,-3 0-16 0,-2 0 20 16,-3-1-23-16,-8 1 21 0,-1 0-22 0,-6-1 23 0,-2 1-18 15,-1 0 20-15,-4 0-23 0,-3 0 23 0,-1-1-16 16,0 1 18-16,-3 0-15 0,-2 0 14 0,-8 0-16 15,14-1 15-15,-14 1-19 0,0 0 7 0,0 0-9 16,0 0 14-16,-17 0-24 0,0 0 16 0,-4 1-22 16,-7 0 24-16,-3-1-19 0,-7 1 19 0,-3 0-22 15,0 0 19-15,-4 1-14 0,0 0 18 0,3-1-21 16,-2 0 22-16,2 2-15 0,1-2 16 0,3 1-14 16,0 1 16-16,7-2-19 0,4 1 16 0,3-1-11 15,3 0 17-15,2 0-18 0,3 1 29 0,3-2-15 16,1 1 18-16,2-1-18 0,10 0 17 0,-9 1-18 15,9-1 14-15,0 0-16 0,17 0 13 0,-1 0-19 16,6-1 15-16,8 1-16 0,8-1 19 0,1 1-18 16,5 0 16-16,3-2-21 0,2 2 22 0,9 0-13 15,-1 0 21-15,1 0-16 0,-9 2 18 0,1-2-21 0,-4 0 25 16,-1 1-21-16,-4-1 16 0,-3 1-21 16,-7 0 15-16,-7-1-14 0,-3 0 9 0,-4 0-15 15,0 2 20-15,-3-1-18 0,-3-1 14 0,-1 0-20 0,-10 0 17 16,10 0-15-16,-10 0 14 0,0 0-19 15,-13 2 18-15,1-2-18 0,-5 0 21 0,-6 1-17 0,-6 0 17 16,-8 0-17-16,-4 2 15 0,-2-2-28 0,-4 1 18 16,-11 1-22-16,-1-1 17 0,0 0-15 0,-2 1 20 15,2-2-20-15,0 1 23 0,1 0-16 0,12-2 24 16,2 1-19-16,2 0 19 0,4-1-19 16,7 0 18-16,3 1-19 0,5-1 22 0,2 0-6 0,6 0 33 15,-1 0-15-15,5 0 18 0,0-1-28 0,11 1 13 16,-9-1-14-16,9 1 9 0,7-1-21 0,6-1 16 15,5 1-20-15,10-1 15 0,10 2-17 0,5-3 16 16,3 3-13-16,2 0 15 0,10 0-12 0,1 0 23 16,0 0-18-16,0 1 12 0,0 1-12 0,-1 0 13 15,-11-1-15-15,-2 1 9 0,-4 0-12 0,-3 0 8 16,-7 0-9-16,-5-2 12 0,-5 2-13 0,-1-1 15 0,-4-1-11 16,-2 0 9-16,-3 1-9 0,-4-1 20 15,-7 0-13-15,0 0 9 0,0 0-11 0,0 0 12 16,-8-1-18-16,-4 1 7 0,-2 0-6 0,-3 0 9 15,0-1-54-15,-4 1-35 0,0 0-78 0,0 1-83 0,-3-1-90 16,3 3-156-16,-6 0-330 0,2-1-350 16</inkml:trace>
  <inkml:trace contextRef="#ctx0" brushRef="#br0" timeOffset="-105450.2">8556 2185 119 0,'-10'-3'402'0,"2"1"-51"0,2 1-47 0,2-2 13 15,4 3-75-15,-10-4 0 0,10 4-64 0,-5-4-4 16,5 4-60-16,-6-3-2 0,6 3-50 0,-3-4 14 15,3 4-45-15,3-6 24 0,-3 6-44 0,10-3 45 0,-3-1-39 16,1 3 24-16,2-2-36 0,4 2 38 16,0-1-49-16,0 1 33 0,3 1-33 0,0 0 38 15,6 1-40-15,-1 1 26 0,5-1-27 0,1 0 36 16,-1 1-40-16,4 0 31 0,7 1-25 0,2-2 30 0,0 1-32 16,4 0 33-16,4-1-37 0,1-1 35 0,10 0-35 15,1 0 31-15,2 0-27 0,1-3 30 0,3 2-37 16,0 0 34-16,5-2-33 0,-1 1 36 0,3-1-42 15,-1-1 40-15,3 2-32 0,0-2 35 16,2 0-33-16,3-1 25 0,15 0-30 0,-1-1 29 0,2 0-29 16,0-1 28-16,-2 0-28 0,2-2 33 15,0 3-34-15,1-2 3 0,1 0-4 0,-2 0 10 0,3 0 32 16,-1-2-40-16,2 0 4 0,0 1 2 0,0 0 0 16,-1-1 2-16,-2 1-1 0,0 1 37 0,2-1-28 15,-2 0-12-15,0 1 6 0,-1 1-1 0,-2-1 4 16,-1 1 36-16,-14 1-40 0,14-1 3 0,0 0-7 15,0 1 8-15,-13 0 9 0,-1 1-6 0,0 0-1 16,0 0 29-16,1 1-32 0,-1-1 0 0,0 2-4 16,1-1 3-16,-1 1 5 0,-3 0-2 0,2 0 33 15,-2 1-38-15,0-1 33 0,0 1-33 0,0-1 24 16,-1 2-27-16,1-1 29 0,-3 0-35 0,0 1 35 16,-2-2-29-16,-1 2 29 0,-2 0-39 0,1-2 35 15,-2 2-30-15,0 0 32 0,-3-1-34 0,1 1 35 16,0 0-38-16,-3-1 32 0,-3 2-31 0,-1 0 36 15,-10 0-33-15,-2 0 34 0,-1-1-35 0,0 2 33 16,0-1-37-16,-2 0 33 0,-1-1-27 0,-3 2 35 16,2-1-36-16,-4 0 34 0,-5 0-34 0,-1 0 22 0,0 0-22 15,-1 0 33-15,-6 2-34 0,0-2 36 0,-3 0-39 16,0 1 32-16,-4-1-31 0,-2 0 30 16,-1 0-27-16,-4 0 34 0,0 0-25 0,1 0 64 15,-11 0 0-15,17 1 46 0,-17-1-3 0,14 0 14 0,-14 0 4 16,10-1-26-16,-10 1-17 0,0 0-21 0,7-1-15 15,-7 1-88-15,0 0-84 0,-7-2-31 0,-3 4-118 16,-2 0-134-16,-7 2-472 0,-3 2-449 0</inkml:trace>
  <inkml:trace contextRef="#ctx0" brushRef="#br0" timeOffset="-101998.14">12935 3688 425 0,'0'0'358'0,"0"-7"-67"0,0 7-31 16,2-5-68-16,-2 5-53 0,0 0-38 0,0 0-23 15,0 0-21-15,0 0-10 0,1 6-3 0,-1 2-7 16,2 1-2-16,-2 1-6 0,1 3-2 0,2 0 6 15,-2 2 27-15,2 2-2 0,1 0 39 0,1 1-26 16,-1-1-7-16,0 1 22 0,2 0 5 0,-1-1-10 16,0-1-25-16,0 1 9 0,-1-2-28 0,-1 1 12 15,1-4 34-15,-1 0-2 0,-1 0-27 16,-1-2 0-16,3-1-18 0,-4-2 38 0,3 0 81 0,-3 0 63 16,1-4 46-16,2 4 35 0,-3-7-62 0,0 0-48 15,0 0-38-15,0 0-32 0,0 0-30 0,-4-10-42 16,1-2-25-16,2-2-48 0,-2-4-20 0,2-2-27 15,-1-2-23-15,-1-5 3 0,3 2 14 0,-1 0 12 16,1 4 9-16,0 1 17 0,0 2 8 0,0 3 6 16,-1 1-2-16,1 3-2 0,0 1-5 0,0 1-14 15,1 3-17-15,-1 6 9 0,1-9 17 0,-1 9 7 16,0 0 4-16,0 0 3 0,0 0 5 0,7 6 2 16,-4-2 4-16,1 1 2 0,2 0 3 0,0 3 5 15,1 0 7-15,1-2-2 0,1 2 7 0,-1 0 1 16,2 0 9-16,1-2 14 0,-1 1 8 0,1 0-1 15,-1-2-1-15,0 1 1 0,1-2 15 0,-1 0 5 16,0-1 8-16,1 0 1 0,-2-3 5 0,1 0-27 16,0 0 7-16,1-6-19 0,0 2 6 0,0-2-16 15,-1-3 4-15,0-3-14 0,1 1 2 0,1-5-18 16,-4 2 16-16,2 1-12 0,-3 0 12 0,-1 3 6 16,-1 1 16-16,1 0-16 0,-2 2-2 0,0 0-21 0,-1 2 0 15,1 0-8-15,-4 5 11 0,6-4-8 16,-6 4 10-16,0 0-9 0,6 5 10 0,-6-5-7 15,2 10 9-15,1-4-11 0,-1 2 10 0,-1 2-5 16,3-1 11-16,-2 4-10 0,1-2 13 0,-1 2-12 0,1 1 14 16,1 1 0-16,1-1-4 0,0 2 5 15,-2 0-1-15,1-2-50 0,1 1-18 0,-1 1-59 0,1-2 9 16,-2 0-59-16,1-1 14 0,2 0-43 16,-2-3 17-16,1 0-24 0,-1-1-3 0,1 0 39 15,1-4-44-15,0-1-32 0,1-3-92 0,1-2-69 0,-1-4-280 16,3-4-190-16</inkml:trace>
  <inkml:trace contextRef="#ctx0" brushRef="#br0" timeOffset="-101733.14">13696 3544 285 0,'7'-8'365'0,"-3"2"-108"16,1 3-52-16,-5 3-42 0,8-3-41 0,-8 3-26 16,6 6-8-16,-5-1 70 0,-1 3-24 0,0 1-23 15,0 4-11-15,-3 0 6 0,2 0 5 0,-3 3-9 16,1 0-6-16,0 1-19 0,0-1-20 0,0-3-2 15,3 1 36-15,-3 1-14 0,3-2 19 0,2-2 12 16,-1 2-29-16,1-2 37 0,2 0 21 0,0-2 6 16,5 0 3-16,-1-2-16 0,6-1-17 0,3-1-11 15,1-1-17-15,-1-1-12 0,4-3-15 0,-1 1-7 16,1-1-12-16,-1-1-4 0,-3 1-11 0,0 0 0 16,-2-2-26-16,-1 2-85 0,-4 0-97 0,0 0-61 15,1 0-30-15,-4 2 16 0,-1-1-11 0,-6-1-64 16,6 7-85-16,-8-2-325 0,-2 1-251 0</inkml:trace>
  <inkml:trace contextRef="#ctx0" brushRef="#br0" timeOffset="139615.34">12418 7492 161 0,'0'0'172'0,"-4"-3"-41"16,4 3-26-16,0 0-17 0,0 0-21 0,-4-3-14 16,4 3-12-16,0 0-7 0,0 0-7 15,0 0-6-15,-3-4-2 0,3 4-5 0,0 0-5 0,0 0 1 16,0 0-2-16,-5-1-1 0,5 1-7 0,0 0 5 15,0 0-2-15,0 0-3 0,0 0 1 16,0 0 1-16,0 0-1 0,0 0-1 0,0 0-1 0,0 0 0 16,-6-3 0-16,6 3 0 0,0 0-3 0,0 0 4 15,0 0 0-15,0 0 1 0,0 0 3 0,-6 3-7 16,6-3-4-16,0 0 0 0,0 0 0 0,-7 3-13 16,7-3-15-16,0 0-21 0,-7 2-28 0,7-2-46 15,0 0-69-15,-5 1 60 0</inkml:trace>
  <inkml:trace contextRef="#ctx0" brushRef="#br0" timeOffset="142530.61">19868 7894 253 0,'0'-5'359'16,"-1"-1"-52"-16,-1 1-50 0,0 0-19 0,0 1-54 15,2 4 18-15,-3-6-45 0,3 6-16 16,-4-4-19-16,4 4-8 0,0 0-24 0,0 0-23 16,-7 5-13-16,7-1-11 0,0 3 14 0,0 1-9 15,0 3-7-15,0 2-1 0,0 3 19 0,0 3-14 0,0 1-8 16,0 1-8-16,0 2-5 0,0 4-4 0,0-2-4 16,-1 1 9-16,-1-1-15 0,2 1 14 15,-1-2-17-15,-2 0 17 0,2-4-4 0,-1 0 3 0,-1-1 8 16,2-1-3-16,-2-2-6 0,2-2-3 0,-1-2-3 15,0 0 1-15,0-3 17 0,1 0 54 0,-1-1 32 16,1-2 39-16,0 1-8 0,1-7-27 0,-2 5-25 16,2-5-19-16,0 0-15 0,0 0-15 0,-4-6-11 15,2-2-6-15,2 0-6 0,2-2-14 0,-1-1 1 16,-1-2-3-16,3 1-7 0,-1-2 1 0,0 2-2 16,0-1-12-16,-1-1-9 0,3 3-14 0,-1-2-25 15,0 1 6-15,0 2-45 0,0-1-32 0,-1 1-27 16,3 1-43-16,-4 2-93 0,3-1-93 0,-1 2-119 15,1-2-279-15,-2 3-302 0</inkml:trace>
  <inkml:trace contextRef="#ctx0" brushRef="#br0" timeOffset="144483.48">16200 7837 357 0,'0'0'417'15,"0"0"-66"-15,0 0-112 0,0 0-32 0,0 0-74 16,0 0-1-16,-9 0-34 0,9 0 53 0,0 0-42 0,-5 3-17 16,5-3-20-16,-1 5 34 0,1-5-10 15,0 0-18-15,-3 6-13 0,3-6 28 0,0 6 4 16,0-6-16-16,-1 7-12 0,1-7 6 0,1 6 0 16,-1-6-17-16,0 7-8 0,0-7-8 0,3 6-7 0,-3-6 32 15,4 8-3-15,-4-8-7 0,7 5-19 16,-1-2 4-16,1-1-6 0,0 1-9 0,1 0-6 0,2-3-5 15,3 2 0-15,0-1-5 0,-1 1 0 0,2-1 0 16,0 0-6-16,2 1-2 0,-1-1 2 0,2 0-2 16,2 1-12-16,0-2 14 0,0 1-16 0,0 0 18 15,1 0-14-15,3 1 11 0,-2-1-18 0,1 1 24 16,-1-2-18-16,2 1 16 0,-1 1-3 0,1-1-1 16,2 1 0-16,-1-2-1 0,-1 0 2 0,1 1-3 15,-2 0 0-15,2 0-1 0,-1-1 0 0,-1 2-15 16,2-2 16-16,-4 2-13 0,4-1 16 0,-4-1-17 15,2 0 19-15,-1 2-15 0,-1-1 8 0,1-1-8 16,0 3 17-16,-1-3-17 0,-2 1 19 0,2 1-16 16,0 0 14-16,0-1-17 0,-1 1 15 0,1 0-17 15,-2 1 22-15,3-2-21 0,-2 1 14 0,0 0-12 16,-2 1 17-16,3-1-18 0,-2 1 14 0,-1-2-10 16,-1 1 13-16,-1 1-18 0,-1-1 17 0,0 1-15 0,-1-1 15 15,1-1-18-15,0 1 21 0,-1-1-15 16,-2 1 44-16,2 0-16 0,-2-1 5 0,0 2-15 15,-1-2 10-15,0 0-10 0,1 0 24 0,1 0-2 16,0-1 20-16,-2 0-16 0,1 1-1 0,2-1-12 0,-3 0 8 16,1 0-13-16,-1 0 13 0,1 0 2 15,-1 0 20-15,0-1-6 0,0 1 4 0,-2 0 3 16,2-1 8-16,-1 0 5 0,-1-1 7 0,-1-1-8 16,0 1-6-16,0 1 22 0,0-2-3 0,0 1-20 0,-1-3-23 15,0 2 0-15,-1-1 39 0,2 0-2 0,-2-1-16 16,0 0-13-16,1 1 0 0,-2-3 23 0,2 1-9 15,-1 0-35-15,0-1 53 0,0-1-21 0,1 0 12 16,-2 0-24-16,0 0 41 0,2-1-12 0,-3 1 6 16,1 1-34-16,-1-2 8 0,1 1-28 0,-3 0 10 15,2 0-23-15,0 1 9 0,-3 0-54 0,3-1-31 16,-2 1-90-16,-1 1-73 0,-1-2-110 0,-2 2-94 16,-3 1-89-16,1 0-184 0,-2 0-539 0,-5 0-850 15</inkml:trace>
  <inkml:trace contextRef="#ctx0" brushRef="#br0" timeOffset="145198.57">15475 7503 316 0,'-3'5'492'0,"3"-5"-75"0,-4 5-78 16,4-5-46-16,-3 3-33 0,3-3-32 0,0 0-30 0,-3 6-24 15,3-6-5-15,0 0 5 0,2 4 11 0,-2-4-7 16,10 4-11-16,-2-2-15 0,5 1-19 0,-1-2-24 16,4 1-16-16,-1 0-15 0,5 0-10 0,-2-1-12 15,2 1-9-15,0-1-9 0,-2 1-9 0,0-1-4 16,-1 0-20-16,0 0 16 0,-3-1-6 0,2 1 1 15,-3 0-1-15,-2-1-12 0,-1 1-58 0,0-1-42 16,-10 0-52-16,15 0-57 0,-15 0-37 0,11 2-56 16,-11-2-70-16,0 0-48 0,0 0-421 0,0 0-381 15</inkml:trace>
  <inkml:trace contextRef="#ctx0" brushRef="#br0" timeOffset="145456.7">15492 7683 381 0,'-6'4'485'0,"1"-1"-100"0,-1 0-73 16,6-3-34-16,-6 4-22 0,6-4-21 0,-4 6-11 0,4-6 12 15,0 0-4-15,6 6-7 0,-2-4-14 16,6-1-21-16,0 1-31 0,2 0-29 0,5 1-10 0,0-2 0 16,3 2-12-16,-2-3-19 0,3 2-21 0,-2-1-10 15,0 1-12-15,0-1-10 0,-2 0-5 0,-2 0 1 16,1 1-4-16,-2-1-1 0,-2 1 10 0,-2-2 4 15,0 0 5-15,1 1 1 0,-11-1 2 0,14 0-11 16,-14 0 6-16,13 1 9 0,-13-1-27 0,11 0 10 16,-11 0-18-16,9 0 0 0,-9 0-75 0,0 0-90 15,0 0-110-15,8-1-102 0,-8 1-188 16,0 0-645-16,0 0-803 0</inkml:trace>
  <inkml:trace contextRef="#ctx0" brushRef="#br0" timeOffset="151958.15">15686 6915 35 0,'0'0'459'16,"0"0"-103"-16,-4-4-60 0,4 4-35 0,-3-4-33 15,3 4-83-15,-1-8 7 0,1 8-51 0,-2-7 18 16,2 7-48-16,0-11 53 0,2 7-64 0,-1-2 20 16,-1 0-44-16,3 1 35 0,-2-2-29 0,2 1 33 0,0-2-44 15,1 2 20-15,-1-2-11 0,1-1-6 0,2 0-8 16,0-1 0-16,-1 0-11 0,2-1-3 16,2-2-4-16,-1 0 0 0,1 0-2 0,2-4-2 0,0-1 2 15,3 2 4-15,-1-3 17 0,1-1 6 0,4 1-10 16,-1 1 2-16,-3 1 14 0,5-1-5 0,-4 3-12 15,2-1-3-15,4 1-5 0,-4 1-5 0,6-1-2 16,-5 3-1-16,6-2-1 0,1 1-3 0,-1 1 8 16,3 2-11-16,0-1 1 0,1 1 0 0,0 1 2 15,0 0 1-15,3 0-15 0,-1 3 16 0,-5-1-3 16,6 0-1-16,-4 3 1 0,-2-1 0 0,1 2-1 16,0 2-1-16,-3-1-1 0,-2 0 0 0,2 1-2 15,-2 1 0-15,0 0 3 0,0 1-5 0,-1 1 3 16,-1 0-12-16,0-1 11 0,-1 1-1 0,0 1 2 15,-1 1 2-15,0 1-5 0,0-1 6 0,1 2-6 16,-1-1 4-16,-1 1 0 0,-1 1 0 0,1-1-12 16,-1 0 12-16,2 1-8 0,-3 0 14 0,0 0-13 15,0 1 12-15,0-2-14 0,1 2 17 0,-3-2-27 16,2 1 31-16,-4-1-13 0,1 0 13 0,-1 0-14 16,0-1 13-16,0 1-15 0,1-1 8 0,-2 0-7 15,-1-1 8-15,-1 0-8 0,0 0 9 0,0 1-11 16,-1-2 10-16,0 2-13 0,-1-2 14 0,1 1-9 0,-2-2 12 15,0 2-1-15,-4-4-11 0,9 5 10 0,-9-5-10 16,5 5 10-16,-5-5-15 0,6 4 25 16,-6-4-20-16,6 2 12 0,-6-2 6 0,4 3-15 0,-4-3-83 15,0 0-92-15,4 3-63 0,-4-3-166 0,0 0-312 16,0 0-225-16</inkml:trace>
  <inkml:trace contextRef="#ctx0" brushRef="#br0" timeOffset="152204.26">17017 6647 453 0,'-4'6'492'0,"1"-3"-108"0,3-3-79 16,-4 8-28-16,4-8-18 0,4 4-23 0,-4-4-21 16,7 5-19-16,-7-5-22 0,13 3-31 0,-3-1-29 15,-2-2-19-15,4 2-18 0,-1-2-18 0,0 0-9 16,3-2-4-16,0 1-13 0,0 0-5 0,-1-1-4 15,1 0-7-15,0-1-19 0,0 1-12 0,0-1-7 16,-1-1-12-16,1 0 17 0,-4 2-29 0,3-2-45 16,-3 0-1-16,-2 0-22 0,2 2-50 0,-3-2-44 15,0 1-117-15,-1 0-97 0,-6 3-255 0,8-3-184 16</inkml:trace>
  <inkml:trace contextRef="#ctx0" brushRef="#br0" timeOffset="152708.46">18799 7401 261 0,'-8'1'723'0,"8"-1"-125"0,-13 0-61 16,13 0-92-16,-10 0-55 0,10 0-75 0,0 0-56 15,0 0-54-15,0 0-22 0,7-3-27 0,3 1-19 16,6 1-27-16,5 0-23 0,1-1-16 0,6 2-27 16,2-2-42-16,1 1-51 0,0-1-100 0,0 2-54 15,0-1-67-15,0-1-92 0,-3 2-82 0,0 0-510 16,-4-2-537-16</inkml:trace>
  <inkml:trace contextRef="#ctx0" brushRef="#br0" timeOffset="153195.81">18937 7464 276 0,'-14'4'475'0,"4"0"-106"0,0 0-66 16,3-1-48-16,0 1-22 0,0-2-19 15,7-2-8-15,-10 4 0 0,10-4 15 0,-2 6-12 16,2-6-30-16,5 3-34 0,1-1-22 0,2 0-26 16,2-1-37-16,4-1-28 0,0 0-37 0,3-1-34 0,2-1-22 15,0 0-36-15,2-2-45 0,2-1-16 0,1-2-38 16,-2-1-16-16,1-1-6 0,-2 0-24 0,0-2-3 15,-3-1 47-15,2 1 7 0,-3-1 73 16,-3 0 6-16,0 1 90 0,-4 1 22 0,1 1 71 0,-1-1 13 16,-3 2 77-16,2 0-13 0,-4 0 27 0,1 2-16 15,-2 1 14-15,-1-2 13 0,3 3-20 0,-3-1-14 16,-1 1-46-16,-2 4-13 0,6-6-34 0,-6 6-3 16,0 0-25-16,0 0 4 0,0 0-17 0,0 0 59 15,4 3-13-15,-4-3-16 0,0 7-3 0,2-2 45 16,-2-5-12-16,1 9-18 0,2-3 12 0,0 1 11 15,-2-1 0-15,5 1-13 0,-2-1 1 0,0 1-14 16,2-1 10-16,-1 0-11 0,1 0 3 16,1-2 10-16,0-1-2 0,0 2 4 0,0-2-10 0,0-3-13 15,-7 0-4-15,17 0-10 0,-7-2-7 0,1-1-8 16,-1 0-2-16,0 0-2 0,-2-1-8 0,2 0 0 16,-3 1 0-16,0 1-9 0,-1-1-7 0,-6 3-9 15,10-3-15-15,-10 3 5 0,8 3 4 0,-5 0 6 16,1 3-2-16,-2 3 25 0,-1 2-5 15,1 3 6-15,-1 1 18 0,-1 3-2 0,-1 3 9 0,-1-1-3 16,-1 3-6-16,1 1-5 0,-3-1 3 0,1 1-3 16,-2-3 0-16,1 2 0 0,-2-4 1 0,-3 29 0 15</inkml:trace>
  <inkml:trace contextRef="#ctx0" brushRef="#br0" timeOffset="153343.48">19323 7419 5512 0,'6'-5'-105'0,"-1"0"2"0,1 0 17 16,1 0-6-16,2 2-65 0,-2 0-17 0,1 0-28 15,-1 1-29-15,0-1-28 0,3 2-42 0,1 0-59 16,-1 0-26-16,4 1-19 0,0-2-432 0,-2 2-376 16</inkml:trace>
  <inkml:trace contextRef="#ctx0" brushRef="#br0" timeOffset="154247.99">19286 7272 255 0,'0'0'375'0,"0"0"-82"16,0 0-88-16,-8 2 39 0,8-2-31 0,-4 6 16 15,4-6-28-15,-2 8-26 0,2-8-30 0,0 10 27 16,0-5-20-16,3 2 1 0,0-2-8 0,3 1-10 15,-1 1-9-15,2-1-2 0,0-1-11 0,0-1-5 16,2 1 0-16,-1-1-15 0,-1-1-19 0,3-1-6 16,0-2-12-16,-1 1-7 0,0-2-9 0,4-1-9 15,-2-1-6-15,1-3-26 0,0-1-10 0,0-2-28 16,0-1 5-16,-2 0-5 0,1 0 15 0,-1-1-4 16,-3 3 16-16,2 0-12 0,-4 1 15 0,2 2-18 0,-2 0 2 15,-1 0-10-15,-4 5 24 0,5-5-16 16,-5 5 14-16,3 7-10 0,-3-2 23 0,-1 4-5 15,-2 2 13-15,0 4 29 0,0 4-7 0,1 0 5 16,-1 5 10-16,0 3 11 0,0-2 32 0,0 2-4 16,-1 4-17-16,0 0-16 0,0-5 18 0,-1 1-21 15,1-2-2-15,1-1 2 0,-2 1-5 0,-1-3-5 0,2 1-7 16,-2-6-7-16,2 1-3 0,-3-4 3 16,4 2 7-16,-2-5 9 0,0-1 27 0,1 0 38 15,-3-3 0-15,1-2-19 0,-1 0-14 0,0-5-14 0,-1 0-5 16,-2-2-5-16,0-4-3 0,0-3-10 0,-1-4-3 15,1-2-6-15,2-5-6 0,2 0 19 16,-1-2-26-16,4-1 16 0,2 2-28 0,-2 1 20 16,4 0-26-16,1 0 22 0,1 2-33 0,-1 1-1 15,4-1-52-15,0 4-37 0,-1 0-54 0,2 2-58 0,3 0-23 16,0 3-13-16,1 3-11 0,-1 0-20 0,3 1-38 16,-2 3-28-16,3 1-28 0,-1-1-57 0,0 2-335 15,-1 2-288-15</inkml:trace>
  <inkml:trace contextRef="#ctx0" brushRef="#br0" timeOffset="155263.58">19378 6857 154 0,'4'-4'490'0,"-1"-1"-82"0,-2 1-53 16,2-1-7-16,0 2-52 0,-3 3-59 0,4-6-68 15,-4 6-45-15,3-5-19 0,-3 5-34 0,0 0-15 16,0 0 2-16,2 6 5 0,-2-6 28 0,-2 12-1 0,-1-3 16 15,1 1 6-15,-3 2-7 0,1-1-29 16,1 1-3-16,-1 1-10 0,-2 0 42 0,2-1-11 16,1 1-15-16,-1-1-17 0,0-2-8 0,1 0-14 15,0-2-1-15,-1 0-8 0,3 0 6 0,-2-2 2 0,0-1 49 16,3-1 27-16,0-4 18 0,-4 8-20 16,4-8-29-16,0 0-21 0,0 0-28 0,-2-8-44 15,2 1-12-15,2 0-30 0,1-5 6 0,-2 2 8 16,3-1 3-16,0-1 8 0,1 1-2 0,-1 1 14 15,0 1-2-15,-1 1 10 0,0 1-6 0,-2 0 3 16,3 1-11-16,-2 2 5 0,-1-1-13 0,-1 5 13 0,4-4-4 16,-4 4 12-16,0 0 4 0,10-1 3 15,-10 1 3-15,7 4-2 0,-2-3 3 0,0 4 4 16,-2-1 0-16,4 2-2 0,0 1 7 0,0-1-6 16,2 2-44-16,-1 0-63 0,-1 1-86 0,3-1-41 15,-2 2-93-15,1-1-105 0,-2 1-80 0,1-2-345 16,-1-1-395-16</inkml:trace>
  <inkml:trace contextRef="#ctx0" brushRef="#br0" timeOffset="156781.64">19809 7867 464 0,'-7'-2'547'0,"7"2"-72"0,-8-2-98 0,8 2-60 0,0 0-83 15,-2-6-25-15,2 6-20 0,10-4-18 0,1 1-34 16,5 2 7-16,2-2-16 0,6-1-12 0,6 0-21 16,3 2-16-16,1-1-11 0,-3 0-15 15,-3 2-7-15,2-1-8 0,-3 0-53 0,-3 1-24 16,-2-1-63-16,-2 2-40 0,-3 0-70 0,-2 0-52 0,-2 1 2 15,-6 1-41-15,0 1-67 0,-7-3-320 0,3 7-197 16</inkml:trace>
  <inkml:trace contextRef="#ctx0" brushRef="#br0" timeOffset="156947.7">19940 8000 308 0,'-13'7'304'0,"4"0"-53"16,0-2 49-16,1-1 7 0,1 2 40 15,2-2 2-15,5-4-3 0,-2 6-29 0,2-6-15 0,7 5-38 16,1-3-24-16,2-1-33 0,4-1-35 0,0 1-28 15,7-1-21-15,0-1-24 0,3 1-34 0,-1 0-56 16,-1-3-50-16,-2 3-53 0,1-2-56 0,-4 1-59 16,-3 0-81-16,0 0-111 0,-2 1-56 0,-3 0-427 15,-9 0-443-15</inkml:trace>
  <inkml:trace contextRef="#ctx0" brushRef="#br0" timeOffset="157119.7">19912 8234 71 0,'-10'8'514'0,"3"-2"-101"0,1 0-13 16,1-2 2-16,3-1-19 0,2-3-16 0,0 8-39 16,0-8-39-16,10 5-38 0,0-3-30 0,1 1-42 15,5-2-27-15,1 0-35 0,2-1-35 0,3 0-60 16,0 0-50-16,1-1-73 0,-1-1-34 0,2 0-58 16,-3 0-55-16,2 0-52 0,-2-1-110 0,-3 0-465 15,2-2-425-15</inkml:trace>
  <inkml:trace contextRef="#ctx0" brushRef="#br0" timeOffset="157462.71">20399 8046 322 0,'0'0'420'0,"10"5"-40"0,-4 0-83 15,-1 0-15-15,2 2-49 0,-1 2-26 0,1 2 1 16,-1 0-55-16,-1 1-19 0,1 3-42 0,-2-3-4 15,-1 2-27-15,0-2 4 0,-2 2-21 0,-1-1 2 16,0-1-15-16,0 0 0 0,-4 0-5 0,3-2 42 16,-1-2-12-16,-1 1 31 0,-1-3 9 0,1 1 39 15,-1-2-7-15,1-3-15 0,3-2-6 0,-7 2-8 16,7-2-12-16,-8-4-8 0,5 1 9 0,0-2-10 16,2-1-24-16,1-4-4 0,0 2-10 0,1-1-8 15,2-2-7-15,0 1-3 0,1 0-8 0,2-1-6 16,-1 1 1-16,2 1-3 0,2-1-44 0,-1 0-25 15,2 3-19-15,0-1-29 0,1 2-29 0,-1-1-16 16,3 3-17-16,-2 0 0 0,3-1-17 0,0 3-23 16,-1-1 7-16,0 2-37 0,-1 0 2 0,1 0-40 15,-3 1-22-15,0 0-64 0,-2 0-141 0,-8 0-4 16</inkml:trace>
  <inkml:trace contextRef="#ctx0" brushRef="#br0" timeOffset="158129.12">20750 8080 250 0,'4'-4'371'0,"-4"4"-20"0,0 0-59 15,9 1-48-15,-9-1-19 0,5 5-30 16,-2 0-1-16,0-3-24 0,-2 3-39 0,2 2-28 16,-1-1 1-16,-1 1-18 0,0-1-5 0,-1 3-21 15,2-3 22-15,-2 2-25 0,0-2-1 0,0 1-19 16,0-2 5-16,0 1-19 0,-2 0 10 0,2-6-20 15,0 9 23-15,0-9 20 0,0 7 38 0,0-7 27 16,0 7 40-16,0-7 27 0,0 5 37 0,0-5-25 16,0 0-40-16,0 0-39 0,0 0-15 0,0 0-33 15,0 0-6-15,0-5-16 0,0 5-1 0,0-7-14 16,0 7-11-16,3-6-8 0,-3 6-5 0,4-6-9 16,-4 6-8-16,5-4-7 0,-5 4 3 0,8-3-4 15,-8 3-7-15,14 3 13 0,-7-2-10 0,0 2 14 16,0 2-12-16,2 0 10 0,-2-1-6 0,0 2 9 15,-3-1-13-15,3 3 14 0,-3-3-11 0,-1 2 16 16,0-1-11-16,-2 0 12 0,-1 0-10 0,0-1 12 0,-1 0-13 16,1-5 15-16,-4 8-12 0,1-5 17 15,3-3-15-15,-6 5 21 0,6-5 1 0,-7 2 11 16,7-2-15-16,-4-2 10 0,4 2-12 0,-3-7 4 16,3 7-14-16,2-9 6 0,0 3-15 0,4 1 10 15,1-3-11-15,2 2 8 0,2-4-7 0,0 2 4 0,3 1-1 16,2-2-6-16,-1 1 2 0,-1 0 0 0,2 1-1 15,-1-1-1-15,1 2 6 0,-2-1 2 16,-3 2 3-16,0 1-1 0,-2-1 1 0,-1 1-5 16,-1 2-7-16,-1-1-3 0,-6 3 2 0,8-3-1 15,-8 3 0-15,0 0 7 0,0 0 1 0,-2 8-5 16,0-4 3-16,-1 1 3 0,0 2-2 0,2 1-11 16,-2-1 14-16,3 2-11 0,-1-1 9 0,1 1-4 15,1 0 14-15,-1 0-7 0,3 1 31 0</inkml:trace>
  <inkml:trace contextRef="#ctx0" brushRef="#br0" timeOffset="158708.11">21299 8201 282 0,'14'-2'600'0,"-1"-1"-116"15,4-1-99-15,1 1-63 0,-1 0-76 0,1 0-44 16,2 0-55-16,0-1-41 0,0 2-50 0,-1 1-31 15,1 1-52-15,1-1-59 0,-4 1-32 0,1 0-89 16,-1 1-48-16,-1-1-103 0,-1 1-205 0,-5-1-77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2:22:53.049"/>
    </inkml:context>
    <inkml:brush xml:id="br0">
      <inkml:brushProperty name="width" value="0.05292" units="cm"/>
      <inkml:brushProperty name="height" value="0.05292" units="cm"/>
      <inkml:brushProperty name="color" value="#FF0000"/>
    </inkml:brush>
  </inkml:definitions>
  <inkml:trace contextRef="#ctx0" brushRef="#br0">21991 2871 30 0,'0'0'144'16,"0"0"-35"-16,0 0-7 0,0 0-27 0,0 0-16 15,0 0-9-15,0 0-1 0,0 0-11 16,0 0-6-16,-6 2-3 0,6-2 3 0,0 0-5 0,0 0 6 16,0 0 2-16,0 0 2 0,0 0-11 0,0 0 5 15,0 0-7-15,0 0 10 0,0 0 3 0,0 0 15 16,0 0 17-16,0 5 8 0,0-5 21 0,0 0-26 16,9 3 3-16,-9-3-31 0,8 3 8 0,-8-3-29 15,13 2 9-15,-5-1-30 0,2 1 6 0,0-1-11 16,1-1 11-16,2 0-10 0,1 0 7 15,0 1-13-15,4-1 17 0,-1-1-15 16,3 1 8-16,0 0-6 0,-2 0 7 0,3-1-3 0,-1-1 3 0,0 2-4 16,-1-1 5-16,-2 0-4 0,0 0 8 0,-3 1-14 15,0 0 9-15,-2-2-11 0,-1 2 16 0,0-1-9 16,-2 1 9-16,-1-1-5 0,-8 1 7 0,14-1-29 16,-14 1-10-16,14 0-9 0,-14 0-2 0,10-1-12 15,-10 1-20-15,0 0-14 0,11-1-33 0,-11 1-22 16,0 0-20-16,0 0-126 0,6 2 260 0</inkml:trace>
  <inkml:trace contextRef="#ctx0" brushRef="#br0" timeOffset="653.89">21944 3057 57 0,'0'0'121'0,"0"0"-20"16,9 3-21-16,-9-3-19 0,8 1-9 0,-8-1-6 15,14 3 11-15,-7-3 0 0,3 1-9 0,0 0-10 16,1-1-6-16,1 0-13 0,0 0 3 0,1 0-1 16,1 0-6-16,2 0 4 0,-1 0-6 0,1-1-2 15,-1 1 0-15,2-1 9 0,-2 1-1 0,2-3-5 16,0 3 5-16,0-1-5 0,-3-1-4 0,2 2-14 16,-2-1 18-16,0 0-7 0,-1 0 1 0,-1 1-2 15,-2 0-1-15,0 0-3 0,-3-2 4 0,3 2 4 16,-10 0-2-16,13 0 18 0,-13 0 3 0,11-1 1 15,-11 1 7-15,8 0 4 0,-8 0 6 0,9-1 1 16,-9 1-8-16,7-1 4 0,-7 1 1 0,0 0-10 16,8 0-10-16,-8 0-2 0,0 0-2 0,0 0-6 15,0 0-1-15,10 0-5 0,-10 0-5 16,0 0-3-16,0 0 3 0,0 0 1 0,0 0-4 0,9-2-4 16,-9 2 1-16,0 0 2 0,0 0 0 0,0 0-30 15,0 0-16-15,0 0-15 0,0 0-1 0,0 0 14 16,0 0-6-16,0 0-6 0,8 2 0 0,-8-2 1 15,0 0-9-15,0 0-5 0,0 0-18 0,0 0-23 16,0 0-124-16,0 0 77 0</inkml:trace>
  <inkml:trace contextRef="#ctx0" brushRef="#br0" timeOffset="67987.95">23750 3682 113 0,'0'0'381'0,"-8"-2"-82"0,8 2-42 16,-9-3-30-16,9 3-38 0,-5-2-32 0,5 2-16 16,0 0-17-16,-9-3-8 0,9 3-4 0,0 0 22 15,0 0-41-15,-7-1 27 0,7 1-53 0,0 0 29 16,0 0-48-16,0 0 10 0,0 0-33 0,7-1 25 15,-7 1-38-15,17 0 35 0,-6 0-46 0,3 0 0 16,-1 0-1-16,5 1 2 0,-1-1-1 0,3 0 2 16,0 0-6-16,-2 1 5 0,0-1-2 0,-1 2 0 15,0-2-1-15,-1 0-31 0,-2 0-41 0,-2 1-48 16,0 0-36-16,-2 0-37 0,-2 2-46 0,-1-2-3 16,-3 3-79-16,-4-4-147 0,3 4 49 15</inkml:trace>
  <inkml:trace contextRef="#ctx0" brushRef="#br0" timeOffset="68146.12">23757 3777 150 0,'-7'4'211'0,"0"-3"-13"0,0 1 0 0,7-2 29 15,-6 4 7-15,6-4 9 0,0 0-66 16,5 5 7-16,3-5-38 0,3 0 20 0,2 0-68 0,4 0-4 16,3 0-24-16,1 0-14 0,0-1-6 0,0-1-17 15,0 2-3-15,0-1 0 0,0 0-10 0,-4 0 2 16,-1 1-23-16,-2-1-44 0,-1-1-44 0,-2 2-66 15,-3-2-78-15,2 1-92 0,-4-1-233 0,-6 2-72 16</inkml:trace>
  <inkml:trace contextRef="#ctx0" brushRef="#br0" timeOffset="69470.25">24214 4216 17 0,'-5'-5'220'0,"1"0"-52"0,-3-1-42 15,1 1-12-15,-1 1-25 0,-4-3-11 0,3 2-14 16,-4 1 0-16,1-2-16 0,-3 2-4 0,3 0 11 16,-2 0-5-16,0-1-13 0,-1 2-5 0,0 0-7 15,-1 0 1-15,-1 0-7 0,-1 1-2 0,2-1-18 0,-3 2 13 16,-1-2 3-16,2 2-5 0,-4-2-1 0,0 3-4 15,1-1 0-15,-1 0 2 0,-3 0 2 16,0 1-7-16,-4-2 1 0,0 1 8 0,0 1-6 16,-5 0 3-16,1 0-3 0,1 0-5 0,-7 0 3 15,0 0 3-15,0 0-4 0,-2 0 3 0,4 0-10 0,-2 0 10 16,4 1-1-16,3 1 11 0,0-2-5 16,0 2 6-16,4-1-6 0,-1 2-1 0,1 2-6 15,2-2 8-15,1 2-13 0,6 0 9 0,-2 1-7 16,0 1 9-16,2 0-9 0,1 1 5 0,3 0-9 15,0 1 9-15,1 1-4 0,-1 0 4 0,4 1-9 16,-1 1 12-16,1 0-11 0,2 1 11 0,-1 0-8 16,2 0 8-16,0 1-10 0,3-1 10 0,-2 2-9 15,2 0 10-15,1-2-8 0,-1 0 8 0,3 1-10 16,-1 0 9-16,-1-1 0 0,2 3-1 0,1-2 11 16,-1 2 6-16,-1-1-17 0,2-1 18 0,0 2-9 0,0-1 8 15,2 0-12-15,-1 3 9 0,-1 0-4 16,1-1 18-16,2 0-28 0,0 0 16 0,0 1-11 15,0 0 8-15,2-3-14 0,0 2 25 0,2-1-15 16,0-1 15-16,1 0-25 0,3 1 27 0,2 0-21 0,0 0 25 16,1-3-24-16,1 1 32 0,2-1-26 15,2 0 28-15,0-2-35 0,2 0 26 0,3 0-35 0,3 2 30 16,0-4-28-16,0 1 26 0,1 0-36 16,1-3 33-16,1 1-40 0,0-1 35 0,-1 0-35 0,-1-2 33 15,-1 1-26-15,1-3 26 0,0 2-31 0,6-2 27 16,-4 2-25-16,-1-4 26 0,5 3-29 0,-3-2 32 15,0 0-33-15,0 0 19 0,1-1-3 0,2 1 40 16,-3-2-35-16,3 0 36 0,4 0-41 0,-7-2 39 16,7 1-42-16,0 1 14 0,-1-1-17 0,-1-1 33 15,1 0-39-15,-2 0 39 0,0-1-42 0,1-1-2 16,-3 0 2-16,1 1 7 0,0-3-1 0,-3 0 1 16,1-1-2-16,1 1 3 0,-2-1 4 0,0-1-2 0,0 0-6 15,0 0 2-15,-2-1 3 0,1 0-1 0,-2 0-3 16,2 0 2-16,-2-1 2 0,-1 0-7 15,-2-1 3-15,-2 2 8 0,-2-1 21 0,0 1 10 0,-1-1-4 16,-1-1 14-16,-2 1-7 0,0-1-8 0,-1 0 3 16,-4 1-8-16,2 0 18 0,-2-1-3 0,-3 1 18 15,3-2-8-15,-4 1-13 0,2 0-7 0,-3-2-6 16,-3 2 2-16,3 0 28 0,-4-2-46 0,1 1-5 16,-1 0 1-16,-1-1-7 0,-1 1 5 0,0-1-4 15,-1 0 6-15,0 0-2 0,-1 2 0 0,-2-3-5 16,2 1 5-16,-1 0 2 0,-2-3-3 0,-1 2 1 0,0-1-3 15,-2 1 1-15,0-3 3 0,-1 0-6 0,-5 0 2 16,3 1 0-16,-2-1-4 0,-1 2 12 0,-3-3-4 16,-3 1-6-16,-4 1 2 0,1 0-8 0,-4 0 13 15,-3 2-3-15,-2 0-4 0,-5 1-30 0,1 3-28 16,-11-3-29-16,-1 3-22 0,-1 1-41 0,-4 2-51 16,0 3-75-16,-3 1-98 0,-1 3-148 0,-2-2-28 15</inkml:trace>
  <inkml:trace contextRef="#ctx0" brushRef="#br0" timeOffset="71487.67">20394 6058 194 0,'0'0'274'16,"0"0"-50"-16,0 0-35 0,0 0-23 0,0 0-60 15,0 0 9-15,0 0-27 0,0 0-51 0,0 0 44 16,0 0-31-16,0 0 33 0,1-5-36 0,-1 5 40 16,0 0-28-16,0 0 17 0,0 0-39 0,4-3 23 15,-4 3-34-15,0 0 24 0,0 0-35 0,0 0 19 16,0 0-34-16,4-3 26 0,-4 3-36 0,0 0 25 15,0 0-35-15,0 0 29 0,0 0-11 0,0 0 8 16,0 0-26-16,0 0 32 0,0 0-32 0,-1 3 35 16,1-3-30-16,-6 4 30 0,6-4-32 0,-7 5 35 0,7-5-30 15,-8 5 25-15,8-5-27 0,-10 6 31 16,6-2-26-16,-2-1 24 0,1 0-31 0,0 1 30 16,1-2-29-16,4-2 30 0,-8 5-34 0,8-5 28 0,-7 6-28 15,7-6 33-15,-6 3-34 0,6-3 35 0,-6 4-32 16,6-4 34-16,-4 3-26 0,4-3 61 15,0 0 1-15,-4 3 44 0,4-3-13 0,0 0 7 16,0 0-15-16,0 0-26 0,0 0 4 0,7 1-11 0,-7-1 1 16,10-2-15-16,-3 0 10 0,1-1-20 0,-1 1 13 15,3-2-14-15,0 2 9 0,0-3-10 0,1 2 14 16,-1-1-15-16,1 0 3 0,-1 1-9 0,0-1 8 16,-3 1-13-16,3 0 11 0,-3 0-27 0,0 1 25 15,0-1-10-15,0 2 8 0,-7 1-13 0,10-5 9 16,-10 5-12-16,8-3 13 0,-8 3-21 0,6-1 16 15,-6 1-6-15,0 0 10 0,0 0-15 0,0 0 15 16,0 0-17-16,-6 1 15 0,6-1-9 0,-8 4 13 16,1-2-14-16,1 1 8 0,-1-1-7 0,0 0 10 15,0 1-18-15,0 0 22 0,0-1-16 0,0 1 10 16,1 0-10-16,-1-2 8 0,2 2-9 0,5-3 10 16,-9 4-8-16,9-4 13 0,-7 3 5 0,7-3 27 15,-7 3-8-15,7-3 34 0,0 0-25 0,-7 2 17 0,7-2-27 16,0 0 12-16,0 0-25 0,0 0 17 0,10-2-20 15,-10 2 9-15,11-3-17 0,-4 0 13 16,0 1-17-16,2-1 17 0,-1 0-18 0,1 1 27 16,-1-1-17-16,2 0 17 0,-3 0-22 0,2 0 11 0,-1 1-21 15,-2 0 17-15,-6 2-17 0,11-3 15 0,-11 3-21 16,8-3 18-16,-8 3-16 0,0 0 18 16,0 0-24-16,0 0 23 0,0 0-16 0,0 0 16 0,-10 3-13 15,3 0 13-15,-2-1-16 0,-3 1 16 0,1 0-17 16,-2 0 17-16,-1 2-17 0,-3-2 14 0,3 2-15 15,2-2 17-15,-1 1-22 0,0 0 17 0,-1-1-12 16,3 1 18-16,-2-1-21 0,2 0 18 0,1 0-15 16,0-1 16-16,3 1-18 0,0 0 22 0,0-3-20 15,0 3 14-15,7-3-11 0,-10 3 22 0,10-3-13 16,0 0 12-16,0 0-17 0,0 0 17 0,0 0-15 16,0 0 11-16,10-6-19 0,0 4 18 0,1-2-15 15,-1 2 15-15,3-4-15 0,-1 3 11 0,1-1-15 16,0-2 13-16,-2 3-13 0,0 0 16 0,-1-1-19 15,0 1 18-15,-3 1-15 0,0 0 14 0,0-1-18 16,-7 3 13-16,11-4-12 0,-11 4 14 0,9-3-18 16,-9 3 17-16,0 0-12 0,0 0 16 0,0 0-15 15,0 0 17-15,-3 6-14 0,-3-4 15 0,-2 1-14 16,-2 0 11-16,-1 2-23 0,0-2 24 0,-1 1-11 16,1 0 12-16,-2 0-11 0,2 1 9 0,-2-1-2 15,2-1 1-15,3-1-18 0,-1 2 18 0,2-2-16 0,0 1 16 16,0 0-16-16,7-3 17 0,-8 4-9 0,8-4 9 15,-7 2-11-15,7-2 17 0,0 0-15 0,0 0 12 16,0 0-16-16,9-1 16 0,-9 1-13 0,13-4 14 16,-6 2-15-16,2-1 13 0,-1 1-11 0,-1 0 13 15,0-2-14-15,0 3 12 0,-1-1-14 0,-6 2 12 16,11-4-7-16,-11 4 9 0,9-3-63 0,-9 3-26 16,7-4-54-16,-7 4-49 0,5-2-34 0,-5 2-69 15,0 0-8-15,0 0-60 0,6-3-359 0,-6 3-221 16</inkml:trace>
  <inkml:trace contextRef="#ctx0" brushRef="#br0" timeOffset="73186.3">20387 5997 219 0,'0'0'246'0,"0"0"-49"16,0 0-46-16,0 0-23 0,-5-3-22 0,5 3-19 15,0 0-15-15,0 0-7 0,0 0-8 0,-11 0-16 16,11 0-7-16,0 0-3 0,-10 3 7 0,10-3 11 16,-7 3-9-16,7-3-6 0,-8 5-6 0,8-5-4 15,-9 4 2-15,4 0-1 0,0-1-6 0,1 0-3 16,-1 1-1-16,0 0-5 0,0 1-1 0,-1-1-2 16,3 0 1-16,0 1-1 0,-1-1 43 0,1 0-31 0,2 2 27 15,-2-2-34-15,3 0 29 0,0-4-30 16,-3 9 40-16,3-9 11 0,2 9 25 0,-1-5-23 15,-1 1 16-15,4-2-8 0,-1 2 7 0,1 0-13 16,-1-2-14-16,3 0-8 0,-2 1-5 0,2-1-7 0,-1 0-8 16,2-1-3-16,-1 1-2 0,0-1-3 15,-1-1 1-15,-5-1-2 0,14 3-5 0,-14-3 9 16,12 0 19-16,-12 0 22 0,12 0-26 0,-12 0 6 0,13-3-17 16,-13 3 8-16,11-3 9 0,-8 0 20 0,4 1-34 15,-7 2 33-15,9-6-2 0,-9 6 7 16,8-7-30-16,-8 7 19 0,6-6-12 0,-4 3 6 15,1-1-17-15,-3 4 4 0,3-7-23 0,-3 7 12 0,3-9-21 16,-3 9 11-16,1-6-17 0,-1 6 19 0,0-6-23 16,0 6 18-16,-2-6-21 0,2 6 19 15,-2-4-19-15,2 4 13 0,-4-3-13 0,4 3 17 0,0 0-17 16,-10 0 18-16,10 0-25 0,-10 2 24 0,10-2-20 16,-10 4 22-16,3-2-21 0,3 3 18 0,-2-2-16 15,-1 2 17-15,2-1-19 0,-1 1 19 0,2 0-15 16,-2 1 14-16,2-1-13 0,1 0 16 0,-1 0-21 15,1 1 25-15,0 0-22 0,2-1 21 0,-2 0-1 16,3-1-3-16,-1 1 1 0,1-5-3 0,0 9 3 16,0-9-1-16,1 9 1 0,-1-9-3 0,4 5 0 0,-4-5 0 15,7 6 2-15,-7-6-6 0,6 4 5 16,-6-4-1-16,10 2-2 0,-10-2 4 0,10 0 0 16,-10 0-3-16,10-2-2 0,-10 2-9 0,8-3 18 0,-8 3-8 15,10-5 18-15,-6 1-17 0,-1 1 10 16,0-3-14-16,0 2 15 0,-3 4 3 0,2-9 12 0,-2 3-17 15,0 6 5-15,0-8-15 0,0 2 10 16,-2 2-13-16,-1-2 10 0,0 3-13 0,-3-2 9 0,2 1-11 16,-3 1 11-16,1 0-15 0,-1 0 13 0,0 1-15 15,7 2 15-15,-15-1-16 0,6 1 12 16,1 2-10-16,-2-1 12 0,3 2-12 0,-3 1 14 0,3 1-14 16,0-1 16-16,0 1-15 0,1 0 15 0,1 1-10 15,1-1 11-15,-1 1 1 0,1-1-1 0,3 2-1 16,-1-2-2-16,2 1 1 0,0-6 3 0,2 9 0 15,-1-3-2-15,3-2-3 0,-1 2 1 0,1-3 1 16,2 1-2-16,-2-1 5 0,2 0-4 0,-6-3 3 16,11 3-7-16,-11-3 7 0,14 1-7 0,-7-3 5 15,2 1 2-15,-1-3-3 0,-1 1 0 0,2-3-9 16,-1 1 4-16,-1-1-3 0,0-1 9 0,0 0-5 16,-4 1 46-16,3-1-11 0,-2 1-1 0,-1-1-13 15,0 1 4-15,-2 0-14 0,0 1 1 0,-1 0-8 16,-2 0 3-16,0 1-9 0,-2 0 3 0,0-2-4 15,-2 4 9-15,0-1-13 0,-1 1 11 0,0 1-8 16,0-1 6-16,7 2-12 0,-14-1 5 0,14 1-12 16,-12 1-1-16,4 1-20 0,3 0 15 0,-2 1-4 0,1-1 5 15,-1 1-45-15,3 0 26 0,-2 1-5 0,2 0 23 16,0 1-9-16,1-2 21 0,0 1-18 16,0 0 21-16,3-4-4 0,-2 8 13 0,2-8-13 0,-2 8 17 15,2-8-15-15,0 7 19 0,0-7-6 0,3 6 5 16,-3-6-2-16,1 6-1 0,-1-6-3 0,6 3 2 15,-6-3-1-15,7 3-12 0,-7-3 15 0,0 0-15 16,13-1 17-16,-13 1-17 0,8-2 13 0,-2-1-12 16,-6 3 16-16,10-4-19 0,-10 4 20 0,8-5-14 15,-8 5 13-15,7-7-16 0,-7 7 13 0,4-5-9 16,-4 5 13-16,5-5-19 0,-5 5 13 0,1-6-16 16,-1 6 17-16,-3-5-17 0,3 5 15 0,-7-2-16 15,7 2 18-15,-11 0-19 0,11 0 18 0,-13 2-29 16,6 0 32-16,0 1-15 0,0-1 19 0,0 3-23 15,0-1 20-15,1 1-15 0,-1 0 16 0,3 0-16 16,0 1 16-16,0 0 1 0,-1-2-3 0,4 2 1 16,1-1-2-16,0-5 1 0,0 11-5 0,3-8 6 15,0 3-3-15,1-1 3 0,0-1-3 0,2 0 1 16,-1-2 1-16,2 1-2 0,2-1-12 0,-1-1 16 0,-1 1-3 16,3-2 1-16,-1 0-3 0,-1-2 1 15,2 1 0-15,-3-1 5 0,3-2 6 0,-2 0 5 0,1 1-13 16,-2-4 7-16,0 2-10 0,-3-1 14 0,3 0-18 15,-3 1 15-15,-1-1-17 0,0-1 9 16,-2 1-16-16,1 1 15 0,-4 0-16 0,2-1 16 0,-2 3-16 16,-3-2 11-16,1 2-11 0,-3-1 13 0,0 1-13 15,1 0 17-15,6 3-15 0,-18 0 11 0,8 0-9 16,0 0 11-16,1 3-12 0,-3 0 12 0,2 1-14 16,-1-1 14-16,1 2-9 0,0 0 10 0,2 0-10 15,-1 1 12-15,4-1-5 0,-1 0 4 0,1 1-6 16,0 0 2-16,1 0 0 0,1 1 1 0,2-2 2 15,1-5-1-15,1 11 3 0,1-5-4 0,1-1-1 16,1 0 1-16,0 0-1 0,3-1-1 0,-1-1 2 16,1 1 0-16,0-2-2 0,1-1 2 0,1-1 0 15,-9 0-2-15,18 0 0 0,-11-1 1 0,3-1 0 0,-2-2 0 16,2 0-2-16,-3-2 0 0,2 0 2 16,-4-2-13-16,2 1 12 0,-2-2-12 0,-1 3 11 15,-1-3-11-15,-2 3 9 0,0-2-11 0,-1 3 11 16,-1-1-13-16,0 0 15 0,-4 0-12 0,1 3 11 0,-1-2-14 15,-2 3 18-15,-2-1-11 0,9 3 14 16,-14-1-17-16,14 1-52 0,-17 0-56 0,10 3 5 0,1-1-41 16,-1 0-61-16,0 2-23 0,0-1-89 0,3 2-22 15,1 0-368-15,0 1-224 0</inkml:trace>
  <inkml:trace contextRef="#ctx0" brushRef="#br0" timeOffset="74036.33">20337 5866 69 0,'0'0'213'0,"0"0"-54"16,0 0-33-16,0 0-20 0,2 6 33 0,-2-6 22 15,0 10-32-15,0-5-28 0,0 4-22 0,0 1 31 16,0-2-15-16,1 3-17 0,-1 2 30 0,0 0-35 16,0 1 9-16,1-1-44 0,1 1 35 0,-2 0-35 15,0-1 30-15,0 2-7 0,0-1 27 0,0-1 19 0,-2 0-25 16,1 1-14-16,1-3-14 0,0 1-10 15,0-2-4-15,-1 0-7 0,-1-2-6 0,2 2-6 16,-1-1 0-16,-1-2-3 0,1 0-3 0,1-1 8 16,0 0-6-16,0-1 32 0,-1-1 15 0,1-4 15 0,-2 10 13 15,2-10 10-15,0 6 9 0,0-6 8 16,0 6-1-16,0-6 3 0,0 0-1 0,-1 7-7 0,1-7-7 16,0 0-5-16,-2 5-15 0,2-5-14 0,0 0-4 15,0 0-17-15,0 6-7 0,0-6-12 0,0 0-3 16,0 0-11-16,0 0 3 0,0 0-10 0,0 0 4 15,0 5-12-15,0-5 9 0,0 0-7 0,0 0 1 16,0 0-7-16,0 0 5 0,0 0 4 0,0 0-1 16,0 0-4-16,0 0-4 0,0 0 2 0,0 0 1 15,0 0-5-15,0 0 1 0,6 2 0 0,-6-2 0 16,0 0-5-16,7-3 5 0,-7 3 0 0,7-2-2 16,-7 2 3-16,13-2 2 0,-5-1-3 0,1 3-2 15,-1-2-12-15,3 1-14 0,2-2-16 0,1 3-26 16,0-1-21-16,0-1-9 0,2 1-23 0,-1 0-14 15,1-1-21-15,-1 2-29 0,-1 0-35 0,2 0-32 16,-2 0-1-16,-3 0-63 0,1 0-10 0,0 0-356 16,-2 0-193-16</inkml:trace>
  <inkml:trace contextRef="#ctx0" brushRef="#br0" timeOffset="74852.95">20499 6203 337 0,'0'0'344'0,"0"0"-73"16,-10 0-69-16,10 0-2 0,0 0-66 0,0 0 12 15,0 0-41-15,0 0 11 0,10 4-55 0,0-2 15 16,3-2-36-16,2 1 17 0,1 0-32 0,2 2 20 16,3-3-30-16,-1 2 19 0,0-1-46 0,-1 1 1 15,1 0-63-15,-2 0 13 0,-1-1-51 0,-3 0 16 16,0 1-57-16,-1-1 26 0,-2 1-38 0,-2-2 62 16,-1 1-17-16,-8-1 58 0,10 2-25 0,-10-2 57 15,0 0-34-15,6 3 52 0,-6-3-26 0,0 0 58 16,0 0-21-16,-9 0 45 0,9 0-26 0,-11 0 37 0,11 0-44 15,-14 0 38-15,4 0-40 0,0 0 42 0,0 0-33 16,-1 0 50-16,0 0-36 0,-3-1 42 0,0-1-33 16,0 2 34-16,-2 0-30 0,2-2 43 15,-3 1-37-15,2 1 25 0,-1-1-31 0,-1 0 31 0,2 0-37 16,-1-1-4-16,1 1 22 0,-1 0-37 0,1 0 20 16,-1 0-33-16,1 0 31 0,-1 0-37 0,2-1 27 15,0 2-34-15,0 0 35 0,3-1-33 0,0 1 23 16,-1-1-30-16,4 1 30 0,-1-1-31 0,9 1 32 15,-14 0-27-15,14 0 26 0,-12 0-22 16,12 0 37-16,-9-2-35 0,9 2 30 0,0 0-27 0,0 0 28 16,0 0-29-16,0 0 23 0,7-2-31 0,-7 2 29 15,13-1-34-15,-5-1 4 0,2 1 32 0,0 1-31 16,3-1 22-16,1-1-20 0,0 2 17 0,1 0-25 16,1-2 23-16,1 1-23 0,0 0 23 0,2 0-25 15,-2-1 29-15,-1 2-28 0,-1-1 28 0,2 1-28 16,-3-2 28-16,0 2-33 0,-2-1 18 0,-1 1-29 15,-1-1 27-15,-2 1-25 0,-8 0 15 0,16-1-32 16,-16 1 37-16,11-1-30 0,-11 1 37 0,0 0-29 0,0 0 33 16,0 0-28-16,0 0 35 0,0 0-27 15,-10 2 26-15,10-2-34 0,-17 1 36 0,7-1-32 16,-1 1 32-16,1-1-15 0,-2 0 13 0,-3 2-31 0,3-1 38 16,-1-1-20-16,0 0 42 0,2 0-17 0,1 1 43 15,0 0-20-15,1-1 4 0,9 0 13 16,-16 1-12-16,16-1 5 0,-11 0 14 0,11 0 6 15,0 0-28-15,0 0-8 0,0 0-11 0,0 0-4 0,0 0 0 16,10-1-10-16,1-1 5 0,3 2-9 0,0 0-4 16,7-1 7-16,0-1-10 0,-1 1 2 15,4 0-2-15,4 0 5 0,-1 0-7 0,-2 1-8 0,-1 0 16 16,-1-1-32-16,-1 1-19 0,-2 0-66 0,0 0-9 16,-5-1-83-16,2 1-46 0,-4 1-127 0,-2-2-148 15,-11 1-24-15</inkml:trace>
  <inkml:trace contextRef="#ctx0" brushRef="#br0" timeOffset="75059.17">20425 6236 418 0,'-7'1'335'15,"7"-1"-77"-15,-9 1-63 0,9-1-41 0,0 0-9 0,0 0-20 16,13-1-24-16,-5 0-13 0,6 0-13 15,2-1 8-15,4 0-39 0,2 1 16 0,6 1-36 16,0-2 23-16,1 1-22 0,0 0 8 0,-1 0-35 0,-1 1-20 16,-3-1-98-16,0 1-15 0,-3 0-117 0,0 0-273 15,-4 0-28-15</inkml:trace>
  <inkml:trace contextRef="#ctx0" brushRef="#br0" timeOffset="75304.41">20392 6221 34 0,'-8'0'421'16,"8"0"-137"-16,-13 0-11 0,13 0-80 0,0 0 6 16,0 0-54-16,4-4-24 0,3 3-20 0,3-1 12 15,4 2-45-15,2-3 18 0,3 1-39 0,4 0 14 16,5 1-30-16,0-2 26 0,1 3-44 0,-1-2 23 15,1 1-30-15,-2 0 24 0,-4 0-25 0,-1 0 21 16,-1 0-58-16,-4 1-4 0,0 0-72 0,-3-1-12 16,-3 1-64-16,-1-2 24 0,-10 2-71 0,14 0-235 0,-14 0 54 15</inkml:trace>
  <inkml:trace contextRef="#ctx0" brushRef="#br0" timeOffset="75953.19">20337 5933 179 0,'0'0'273'0,"0"0"-73"0,-4-5-59 0,4 5-33 0,0 0-27 16,0 0-17-16,0 7 36 0,0-7 15 0,0 9-26 16,0-1-18-16,3 2 30 0,-2 3-14 0,2-1-47 15,-3 3 24-15,3-1 33 0,-2 2 9 0,2 1-45 16,0-2 15-16,-2 2-42 0,2-2-3 0,-3-1 35 15,3 1 32-15,-2-2-28 0,1 1-12 0,-1-1-13 16,-1 0-5-16,2-2-8 0,-2 0 0 0,1-1 20 16,-1-1 25-16,0 1-17 0,0-3-10 0,0 1-8 15,0-2 2-15,0 1 14 0,0-2 21 16,0 0 13-16,0-5 19 0,0 9 11 0,0-9 9 0,0 7 7 16,0-7-16-16,0 0-21 0,0 6-19 0,0-6-17 15,0 0-13-15,0 0-8 0,0 0-11 0,0 0-10 16,0 0-2-16,0 0-6 0,10-2-12 0,-10 2 6 15,6-3-13-15,-6 3 8 0,9-3-20 0,0 0-12 16,-1 2-7-16,1-2-15 0,1 2-23 0,2-2-24 16,0 1-24-16,0 1-22 0,2-1-28 0,2 0-38 0,-1 1-52 15,-1-1-43-15,2 1-21 0,-1-1-422 16,-2 0-257-16</inkml:trace>
  <inkml:trace contextRef="#ctx0" brushRef="#br0" timeOffset="76421.5">20385 6182 375 0,'0'0'305'16,"0"0"-39"-16,0 0-53 0,0 0-4 0,0 0-59 15,3-6 9-15,-3 6-45 0,13-2 10 0,-5 1-40 16,6-1 3-16,0 1-36 0,3 0 14 0,3 0-36 16,0-1 18-16,2 2-30 0,1-1 11 0,-1 0-18 15,1 0 22-15,-1 1-25 0,-1 0 19 0,-4 0-24 16,0 0 4-16,-1 0-50 0,-1 0 8 0,-4-1-51 16,1 1 15-16,-2 0-40 0,-2 1 50 0,-8-1-20 15,13 0 50-15,-13 0-27 0,0 0 45 0,0 0-32 0,0 0 42 16,0 0-33-16,0 0 42 0,-13 1-30 15,13-1 9-15,-15 0-7 0,3 0 38 0,1-1-25 16,-2 1 44-16,-2-1-20 0,-1 1 45 0,2-1-15 0,-1 1 40 16,1 0-27-16,1 0 17 0,0-1-34 15,2 1 34-15,3 0-20 0,-1-2 16 0,9 2-29 16,-14 0 9-16,14 0 4 0,-10 0 12 0,10 0-18 0,0 0-12 16,0 0 4-16,0 0-11 0,0 0-15 0,14-1 5 15,-2 1-7-15,2-1 5 0,1 1-6 0,2-1 5 16,1 1-14-16,2 0 8 0,1 0-9 0,0 0-3 15,-1 1-25-15,1-1-7 0,-4 1-51 0,1-1 0 16,-2 1-55-16,-2-1 0 0,-1 0-70 0,-2 2-2 16,-3-1-40-16,1-1-234 0,-9 0 25 0</inkml:trace>
  <inkml:trace contextRef="#ctx0" brushRef="#br0" timeOffset="76663.14">20444 6183 146 0,'-8'2'384'0,"8"-2"-74"0,-11 2-102 0,11-2-5 15,0 0-61-15,0 0-6 0,0 0-51 0,11 2 22 0,-1-2-46 16,2 1 17-16,5-1-40 0,4 1 17 16,2-1-37-16,2 0 24 0,2 0-35 0,4 0 30 15,0 0-35-15,-1 0 28 0,-1 1-27 0,-1-1 22 0,-4 0-31 16,0 1 33-16,-3-1-41 0,-1 0-1 0,-3 0-57 15,-3 0 8-15,-1 2-55 0,-2-2 33 0,-1 0-37 16,-2 1 22-16,-8-1-58 0,10 0-14 16,-10 0-212-16,0 0 159 0</inkml:trace>
  <inkml:trace contextRef="#ctx0" brushRef="#br0" timeOffset="76935.42">20623 6229 327 0,'0'0'347'0,"0"0"-50"16,0 0-66-16,0 0-12 0,0 0-48 0,0 0-4 16,16-1-43-16,-6 0 6 0,2 0-49 0,4-1 10 15,-1 2-44-15,6-1 10 0,2 1-28 0,-1-1-3 16,2 0-4-16,0 0-3 0,0 1 5 0,0 0-9 0,0 1 2 15,0-1-7-15,0 0-22 0,-1 0-40 16,-2 1-5-16,-2 0-62 0,-2 0-8 0,-1-1-59 0,-2 0-13 16,-1 2-72-16,-4-1-179 0,1 0 73 15</inkml:trace>
  <inkml:trace contextRef="#ctx0" brushRef="#br0" timeOffset="77167.99">20818 6252 383 0,'-12'0'357'0,"1"0"-54"0,4 0-10 0,7 0-48 16,-13-1-40-16,13 1-52 0,0 0-34 0,0 0-24 15,0 0-22-15,3-3-11 0,4 1-11 0,3 2-11 16,4-2-7-16,2 1-9 0,-1 0-2 0,5 0-2 16,0 1-5-16,-1-3 0 0,2 3-7 0,-4 0 4 15,0 0-7-15,0 0 2 0,-1 0 1 0,-2 0-1 16,-2 0-3-16,-2 0-5 0,0 0-14 0,-10 0-12 15,17 0-10-15,-17 0-6 0,11 2-19 0,-11-2-41 16,7 1-17-16,-7-1-74 0,0 0-20 0,0 0-330 0,0 0-54 16</inkml:trace>
  <inkml:trace contextRef="#ctx0" brushRef="#br0" timeOffset="78785.38">22333 8877 101 0,'0'0'399'0,"0"0"-82"0,0 0-43 0,0 0-34 16,0-7-45-16,0 7-42 0,0 0-30 0,0 0-22 16,0 0-22-16,0 0-21 0,0 0-14 0,-3-4-6 15,3 4-6-15,0 0-10 0,0 0 0 0,0 0-2 16,0 0-12-16,0 0-1 0,-10-1 0 0,10 1 0 16,-8 0-4-16,8 0 2 0,-13 0-2 0,13 0 0 15,-14 1 2-15,4-1-8 0,10 0 4 0,-14 1 4 16,14-1-10-16,-12 2 5 0,12-2 0 0,-12 1-2 15,12-1-5-15,-11 2 0 0,11-2 2 0,-10 4-4 16,5-2 13-16,0 1 2 0,0 2-3 0,-1 1-2 16,3 1 1-16,-1 3 34 0,1 0-1 0,-1 3-7 15,3-1-15-15,-1 4 11 0,1 0-16 0,-1 1 36 16,2 4 6-16,0 0-3 0,2 0-22 0,-1 4 5 16,1 0-9-16,-1 3 12 0,3-1 8 0,-1 5-10 15,1-2 0-15,1 1-9 0,-1-4-8 0,-1 0 2 16,2-3 14-16,-1 1-10 0,-1 0-6 0,0-3 6 15,1 1 7-15,-1-5 4 0,-2 1-13 0,2-2 7 16,0-3-19-16,-3-1 6 0,3-1-7 0,-2 0 32 0,2-3 6 16,-3 0 34-16,3 1 3 0,-2-4 51 15,4 2 8-15,0-1 0 0,2-1-11 0,0-1-16 16,3-2-26-16,0 3-12 0,4-3-16 0,-1 0-26 0,1-2 4 16,0 0 1-16,0 1-9 0,-1-2-2 0,-2 0-8 15,0 0 3-15,-1 1-9 0,0-1-16 0,1-1-40 16,-2 1-19-16,-9 0-36 0,15 0-16 15,-15 0-51-15,14-3-7 0,-14 3-50 0,13-2-84 0,-6 0-41 16,0 0-56-16,-1 0-351 0,-1-3-264 0</inkml:trace>
  <inkml:trace contextRef="#ctx0" brushRef="#br0" timeOffset="79914.47">22733 8926 42 0,'3'-7'273'0,"-3"7"-46"16,1-5-15-16,-1 5-40 0,3-7-6 0,-3 7-34 0,2-5-2 15,-2 5-31-15,0 0-14 0,1-6-32 16,-1 6-10-16,0 0-26 0,1-4-4 0,-1 4-13 0,0 0 11 15,0 0 24-15,0 0 13 0,5 5 29 16,-5-5-1-16,1 9 34 0,0-3-17 0,2 1-22 16,-3 2-17-16,3-1-2 0,-3 3 36 0,2 2-12 15,0-2-15-15,-2 2-13 0,2 0-6 0,-1 0-14 0,-1-1 0 16,2 1-8-16,-1-2-8 0,-1 2 6 16,1-2-4-16,-1 0-8 0,0-1 2 0,0 0-2 15,2-1 5-15,-2-1-8 0,1 0 6 0,-1 0-2 16,0-2 0-16,0-1-4 0,0 2 4 0,0-1 7 15,0-6-25-15,0 8-65 0,0-8-28 0,0 9-51 16,-1-5-46-16,1-4-54 0,-2 7-67 0,2-7-205 16,-1 5-28-16</inkml:trace>
  <inkml:trace contextRef="#ctx0" brushRef="#br0" timeOffset="80418.1">22742 9429 202 0,'0'0'393'0,"0"0"-138"15,-2-5-53-15,2 5-59 0,0 0-18 16,0 0 41-16,-1 3-2 0,1-3-29 0,-2 9-31 0,2-9-16 16,0 11 60-16,0-4-23 0,0 0-26 0,0 1-21 15,0 1-14-15,0 0-10 0,0 0-12 16,2 2-9-16,-1-1-5 0,-1-1-3 0,0 1-11 0,2 0-1 16,-2-1 5-16,1 2-2 0,-1-3-1 15,0-1-25-15,0 2-32 0,0-2-34 0,0-1-6 0,0-1-14 16,0 1 0-16,0-6 7 0,0 7-52 0,0-7-165 15,0 0-259-15,0 0-80 0</inkml:trace>
  <inkml:trace contextRef="#ctx0" brushRef="#br0" timeOffset="80922.32">22881 8869 312 0,'3'-5'308'15,"-3"5"-72"-15,3-7-40 0,0 3-39 0,1-1-39 0,1 2-27 16,1 0-24-16,1 1-5 0,1-1 7 16,2 1-15-16,0 1-12 0,0 1-7 0,0 0-24 15,0 0 15-15,0 1-17 0,1 1 4 0,-3-1-13 16,2 1 6-16,-1 0-12 0,-1 1 21 0,-1 0 15 16,0 1 9-16,0 0-22 0,0 1 8 0,-1 0 32 0,-2 1 10 15,3 2-6-15,-4 1-12 0,1 1-9 16,-1 1 58-16,1 1-19 0,-1 3-21 0,-3-1-5 15,3 4-20-15,-2 0-5 0,-1 0 1 0,2 3 8 16,-1-1 20-16,-1 6-6 0,2-1-7 0,0 1-10 16,-2 0-8-16,3 0-6 0,-3 1-4 0,3 1 0 0,0-1-18 15,0-1 20-15,-2-1-11 0,3-1 1 16,-1 0-4-16,0-3 5 0,-2-2-3 0,1 0 3 0,-1 0-11 16,-1-4 63-16,-1 0-9 0,1-2-7 15,-2 0-8-15,0-2 3 0,-1 0 17 0,0 0 3 16,-3-1-7-16,2-3-12 0,-2 1-2 0,-1-2-6 0,0 1 0 15,2-2-5-15,-1-3-3 0,0 4-9 16,-1-3-54-16,0-1-60 0,7-2-56 0,-12 2-70 0,12-2-94 16,-12 1-110-16,12-1-303 0,-11-1-239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2:29:42.407"/>
    </inkml:context>
    <inkml:brush xml:id="br0">
      <inkml:brushProperty name="width" value="0.05292" units="cm"/>
      <inkml:brushProperty name="height" value="0.05292" units="cm"/>
      <inkml:brushProperty name="color" value="#FF0000"/>
    </inkml:brush>
  </inkml:definitions>
  <inkml:trace contextRef="#ctx0" brushRef="#br0">1473 3550 24 0,'0'0'263'0,"0"0"-27"0,-6-6-28 16,6 6-19-16,-3-6 6 0,3 6-37 0,-4-6 14 16,4 6 13-16,-5-7-27 0,5 7 17 0,-5-8-58 15,5 8 8-15,-4-7-39 0,4 7 21 0,-3-7-60 16,3 7 23-16,-1-3-50 0,1 3 22 0,0 0-47 15,0 0 36-15,0 0-41 0,0 0 8 0,0 0-9 16,3 8 3-16,-2 0 7 0,3 3 1 0,-1 0 12 16,1 6 19-16,-1 0 10 0,0 0 32 0,1 2-44 15,-1 1 31-15,-2-1-5 0,2 0 44 0,-1 0-47 16,-1 0 14-16,-1-1-32 0,0-1 15 0,0-1-29 16,-1 2 19-16,-2-2-24 0,-1 0 17 0,-2-3-21 15,-1 1 26-15,-3 0 23 0,0-1-12 0,-1-3-1 0,-2 0-5 16,-2-2 15-16,-1-1-7 0,-1-2-4 0,0-2-10 15,2-2-9-15,-2-1 20 0,-1-2-3 16,-1-3-17-16,0-4-6 0,-1-2-12 0,3-3-7 0,2 0 1 16,1-2-9-16,2-2 1 0,1 0-8 0,4-2 5 15,1 2-6-15,2 1 2 0,4-1 6 16,0 1-6-16,3 0 0 0,1 2 0 0,2-1-2 0,1 2 11 16,1 1-7-16,2 2 2 0,3 0 2 0,-1 2-4 15,4 0 15-15,2 0-12 0,3 1 11 0,-1 2-14 16,3 0 4-16,-1 1 3 0,-1 2-5 0,2 0 3 15,-1 1 14-15,-2 1-15 0,3 0 14 0,-2 0-10 16,-2 1 9-16,3 0-14 0,-3 0 20 0,-2 1-15 16,0-1 11-16,0 1-10 0,-1-1 12 0,-1 0-8 15,-1 1 4-15,0-1-6 0,-1 1 8 0,-2-1-36 16,2-1-16-16,-2 1-43 0,-1-1 2 0,0 1-51 16,-2-1 12-16,2 0-64 0,-1 0-16 0,-1-1-75 15,-1 0-84-15,4-1-350 0,-4 1-217 0</inkml:trace>
  <inkml:trace contextRef="#ctx0" brushRef="#br0" timeOffset="183.13">1821 3537 139 0,'0'0'578'0,"-4"6"-175"0,4-6-49 0,-2 5-111 0,2-5-6 16,0 0-86-16,0 4 19 0,0-4-63 0,0 0 14 15,14-1-60-15,-5 1 25 0,2-1-51 0,0 0 32 16,3-1-54-16,2 1-21 0,-1 1-59 0,1-1-40 15,-2 2-57-15,0 0-36 0,-3 2-26 0,0-1-24 16,-1 3 5-16,-5 1-6 0,-3 1-146 0,1 1 148 16</inkml:trace>
  <inkml:trace contextRef="#ctx0" brushRef="#br0" timeOffset="299.31">1967 3648 561 0,'-5'10'166'0,"-1"-1"29"0,0 0 8 16,2-3-18-16,1 1 33 0,-1-1-35 0,1-1 19 16,0-1-53-16,3-4 20 0,-1 8-65 0,1-8 12 15,7 3-58-15,-7-3 21 0,17 0-45 0,-4 0 21 16,2-3-41-16,6 2 36 0,0-3-49 0,3 1-4 15,2-1-85-15,-1-1-35 0,3-1-73 0,-1 2-87 0,3-4-363 16,-1 0-156-16</inkml:trace>
  <inkml:trace contextRef="#ctx0" brushRef="#br0" timeOffset="901.33">3272 3177 102 0,'0'0'365'0,"-10"1"-104"0,10-1-65 0,-9 3-22 15,9-3 3-15,-10 5-31 0,10-5-11 0,-7 5-31 16,7-5 41-16,-5 6-25 0,5-6-4 0,-6 6-36 15,6-6 61-15,0 5-41 0,0-5 31 0,3 6-27 16,-3-6 28-16,7 3-43 0,-7-3 24 0,11 2-26 0,-11-2 19 16,16-2-28-16,-8 1-2 0,-1-2-27 15,2-1 14-15,-2 1-26 0,1-3 9 0,-1-1-22 16,0 0 16-16,-3 0-30 0,-1 1 10 0,-1-2-18 16,-2 1 13-16,-2 1-28 0,-1 0 22 0,-2 2-23 0,-2 1 15 15,-3 1-21-15,-1 2 25 0,-3 3-20 0,-3 2 19 16,-3 2-24-16,0 4 22 0,-1 2-20 15,1 2 18-15,-1 2-14 0,0-1 19 0,8 1 22 0,-1-1 2 16,2 0 6-16,3 1-7 0,2-2 27 0,2 0 1 16,3-1-3-16,1 0 22 0,2-1 27 0,2 0-1 15,3 1 8-15,3-1 4 0,1-2-5 0,4 0-23 16,2-1-12-16,2-1-12 0,2 0-7 0,-2-4-10 16,6-1-9-16,-3-1-14 0,2-2-42 15,-1-1-38-15,5-3-57 0,-2 0-64 0,2-3-28 0,0 0-38 16,1-3-40-16,0-2-83 0,-1 0-75 0,-3-1-446 15,1-3-450-15</inkml:trace>
  <inkml:trace contextRef="#ctx0" brushRef="#br0" timeOffset="1183.33">3645 2943 12 0,'-9'0'548'15,"9"0"-138"-15,-14 1-28 0,14-1-85 16,-10 0 23-16,10 0-22 0,-9 1-8 0,9-1-18 16,0 0-5-16,-10 0-28 0,10 0-24 0,0 0-34 0,0 0-23 15,0 0-33-15,0 0-19 0,5-4-17 0,4 3-15 16,-1-1-14-16,2-1-10 0,3 0-10 0,-1 2-12 16,1-1 1-16,-2-1-6 0,2 1-9 0,1-2-30 15,-1 1-27-15,-2 1-42 0,3-1-35 0,-1 1-50 16,-2-2 1-16,3 3-45 0,-3-1 31 0,2-1-52 15,-2 0 6-15,1 0-48 0,-1 1 0 0,0 0-24 16,0-1-47-16,2 0 21 0,-2-2-155 0,2 0 32 16</inkml:trace>
  <inkml:trace contextRef="#ctx0" brushRef="#br0" timeOffset="1348.33">4118 2778 278 0,'10'-4'427'0,"-3"1"-46"15,-1 0-104-15,-6 3-35 0,8-4-79 0,-8 4 46 16,10 0-67-16,-10 0 68 0,4 3-76 0,-4-3 32 15,3 7-25-15,-4-1-21 0,-2 1-26 0,0 1-27 16,-3 1 0-16,1 2-31 0,-4 2 23 0,2 1-37 16,0 1 19-16,-1-2-30 0,-1 2-26 0,1 0-60 15,-1-1-7-15,2 1-64 0,-1-1-41 0,-1-1-56 0,2 1-64 16,0-1-85-16,2-4-183 0,-1-1-89 0</inkml:trace>
  <inkml:trace contextRef="#ctx0" brushRef="#br0" timeOffset="1566.33">3928 2850 13 0,'-3'-4'550'0,"3"4"-143"0,-1-6-122 15,1 6-47-15,0 0-18 0,-2-4 36 0,2 4-33 16,0 0-6-16,7 1-32 0,-1 2-51 0,1 0 41 16,0 1-32-16,3 1-11 0,0 1-33 15,1 1-3-15,3 1-32 0,-1 1-1 0,-1-1-20 0,1 2 9 16,1 1-16-16,-1-1 2 0,1 3-16 0,-3-2-35 15,1 1-84-15,-3 0-5 0,1 0-61 0,0-1 9 16,-1 0-119-16,-1 1-47 0,-1-3-103 0,-1-2-255 16,-1 2-189-16</inkml:trace>
  <inkml:trace contextRef="#ctx0" brushRef="#br0" timeOffset="2569.89">2750 3886 45 0,'-25'3'385'16,"4"0"-111"-16,0 1-53 0,1-1-40 0,3 0-16 0,2 1-49 16,2-2-14-16,0 0-31 0,3 1 10 15,3-1 34-15,7-2 54 0,-5 3 10 0,5-3-14 0,10 1-26 16,5-3-25-16,9-1 8 0,13-3 7 0,12-1-39 15,6-3 17-15,7 0-26 0,4-3 22 0,24-3-17 16,3-1 11-16,4 0-19 0,3-1 0 16,0 0-5-16,6-1 10 0,0 0-18 0,-1 0-6 0,0 0-13 15,-4-2-2-15,-4 3 0 0,-2-1-7 0,-7 0-3 16,-5 3-5-16,-15 0-1 0,-5 2 5 0,-6 1-6 16,-4 0 3-16,-6 1-7 0,-11 3 3 0,-5 2 2 15,-7 0 1-15,-3 1-2 0,-4 1-6 0,-1 2-4 16,-5-2-60-16,-4 3-70 0,-7 2-58 0,0 0-21 15,0 0-36-15,-14 1-78 0,-6 3-78 0,-8 4-117 16,-6 1-248-16,-4 0-259 0</inkml:trace>
  <inkml:trace contextRef="#ctx0" brushRef="#br0" timeOffset="2976.85">2939 4127 300 0,'0'0'397'0,"0"0"-84"0,0 0-62 15,-3 8 10-15,3-3-13 0,0 3 2 0,-1 0-77 16,-2 1 52-16,3 4-62 0,-1-2 4 0,-1 3-30 15,1 0 14-15,-2 1-44 0,3-1-8 0,-1 1-14 16,-1 1-16-16,2 0-9 0,-1 1-6 0,1 2-5 0,-2-2-4 16,2-3-4-16,0 2 7 0,2 0-17 0,-1 0-40 15,-1-2-86-15,2-1-33 0,-1 1-26 16,2-1-16-16,0-2-53 0,-2 0-46 0,3-3-79 16,1-1-392-16,-3-1-247 0</inkml:trace>
  <inkml:trace contextRef="#ctx0" brushRef="#br0" timeOffset="3149.34">2994 4376 430 0,'7'-6'444'0,"-1"0"-37"0,1 2-81 0,1-1-42 15,3 0-40-15,4-1-14 0,0-1-45 0,2 2-41 16,1-2 8-16,3 1-44 0,3 0-6 0,-1 0-31 16,1 0 4-16,0 0-33 0,0 2 12 0,0-2-27 15,-2 1-30-15,-2 2-79 0,-2-2 11 0,-1 1-59 16,-3 1-78-16,-1 1-48 0,-2-1-76 0,-2-1-380 15,-4 0-218-15</inkml:trace>
  <inkml:trace contextRef="#ctx0" brushRef="#br0" timeOffset="3343.68">3232 4148 300 0,'0'0'331'0,"-10"4"-30"0,7 0-26 0,-1 1-84 15,1 0 58-15,1 1-60 0,0 2 40 0,-1-2-60 0,3 3 13 16,0 1-61-16,0-2 16 0,2 1-44 0,1 2 8 15,-1 0-43-15,1 1 18 0,1-2-19 0,1 2-3 16,0 1-7-16,-2-3-6 0,4 2-3 16,-3-1-7-16,2-1-34 0,-2 2-54 0,0-3-53 0,2 1-6 15,-2-1-43-15,3-1-68 0,-4-1-73 0,4-2-126 16,-3-1-160-16,2-1-99 0</inkml:trace>
  <inkml:trace contextRef="#ctx0" brushRef="#br0" timeOffset="3665.82">3538 4244 285 0,'7'-4'389'0,"-2"1"-83"0,1 0 1 0,1 1-72 15,0-4 9-15,0 3-57 0,0-1 30 0,2-2-63 16,-1 0 5-16,-1 1-17 0,2-4-38 0,-1 2-20 16,-1 0-19-16,0 0-12 0,0-1-4 0,0 0-12 15,-3 0-6-15,1-2-5 0,-3 2-6 0,1 0-19 16,-3 0 5-16,0 2-1 0,-4-1 0 0,1 2 0 15,-2 2 1-15,-2-1-4 0,-2 2 4 0,-1 2-3 16,-2 3 4-16,-1 0-35 0,-1 2 33 0,-2 3-27 0,2 0 29 16,0 2-33-16,3-1 39 0,-2 2-5 15,3-1 22-15,1 2-24 0,0 0 22 0,3-1-31 16,2-1 40-16,1 1-1 0,2-2 15 0,0 1-22 0,2-1 14 16,2 1-15-16,0 1 12 0,2-3-19 0,2 2 10 15,2-3 0-15,-1 0-2 0,2 1-1 16,3-3-2-16,-1 0-52 0,1-2-41 0,1-1-58 0,2-1-43 15,-1-1-73-15,2-3-109 0,1-2-474 0,-1-1-362 16</inkml:trace>
  <inkml:trace contextRef="#ctx0" brushRef="#br0" timeOffset="3832.59">3815 4063 35 0,'0'0'605'0,"-7"-4"-144"0,7 4-94 0,-3-4-67 0,3 4-53 16,0 0-40-16,-4-3-39 0,4 3-26 0,0 0-13 15,0 0-21-15,7-5-19 0,-1 4-10 0,2-2-18 16,5 1-8-16,1 0-7 0,0-1-8 0,4-1-21 16,1 0-54-16,-1 1-31 0,2 0-61 0,-1-4-58 15,4 4-95-15,1-3-88 0,0-2-287 0,-3 0-164 16</inkml:trace>
  <inkml:trace contextRef="#ctx0" brushRef="#br0" timeOffset="4001.38">4308 3843 476 0,'7'-2'386'0,"-7"2"-78"0,0 0-11 0,0 7-25 0,-1-2-42 16,-3 1-24-16,-1 0-34 0,-2 3-34 0,0 0-25 16,-1 2-8-16,-1 1-32 0,1 0-17 0,-2 1-13 15,2 0 2-15,-1 1-11 0,1-1 0 0,-1 1-6 16,1 0-8-16,-1 0 6 0,2 0-36 0,0-2-38 16,0 1-59-16,0-5-119 0,2 3-11 0,-1-3-78 15,0-3-355-15,1 0-178 0</inkml:trace>
  <inkml:trace contextRef="#ctx0" brushRef="#br0" timeOffset="4182.38">4056 3953 574 0,'0'0'512'0,"-1"-8"-128"0,1 8-94 0,-2-5-49 16,2 5-13-16,0 0 36 0,7-3-17 0,-7 3 33 16,10 0-19-16,-3 2-33 0,0 0-38 0,3 1 3 15,3 0-47-15,-2 3-14 0,2-1-34 0,1 1 1 16,-2 0-31-16,3 1 7 0,-1 1-28 0,-2 0-8 15,1-1-59-15,-2 1-19 0,-1-2-75 0,-1 2-72 16,-1-2-40-16,-1 2-54 0,0-1-101 0,-3 0-152 0,-1-2-353 16,1 0-444-16</inkml:trace>
  <inkml:trace contextRef="#ctx0" brushRef="#br0" timeOffset="11966.85">10245 3266 116 0,'0'0'410'0,"-3"6"-77"15,-1 0-37-15,3 1-33 0,-4 3-58 0,1 2-5 0,0 3-22 16,1 0-26-16,-2 4 6 0,0-1-37 16,3-1-17-16,-3 6-24 0,1-1-16 0,4-3-11 15,-3 1-25-15,3 0 3 0,-1 0 0 0,2 0-1 0,-1-1-5 16,2 0-2-16,-1 0-3 0,3-1-1 0,1 0 2 15,0-2-7-15,-1 1 4 0,2-1 2 0,0-2-52 16,-1-1-28-16,1-2-36 0,-2 0-42 0,0-3-30 16,1-1-30-16,-3-2-138 0,-2-5-288 0,5 4-136 15</inkml:trace>
  <inkml:trace contextRef="#ctx0" brushRef="#br0" timeOffset="12749.66">9962 3615 218 0,'-21'-5'515'0,"1"0"-77"15,5 1-50-15,2 2-39 0,0-2-21 0,2 1-52 16,3 0-42-16,-1 1-44 0,5 0-43 0,4 2-42 16,1-7-13-16,5 2-16 0,4 1-21 0,5-1-13 15,4 0-7-15,7 1-7 0,5 0 10 0,5-1-19 16,2 1 10-16,1 0-20 0,6 1-4 0,-1 0 1 16,2 1-1-16,-1-1 4 0,2 0-1 0,-3-1-8 0,-4 0 9 15,1 1 13-15,-7-1-15 0,1 1 15 16,-8-1-6-16,-3 0 18 0,-6 2 8 0,-1-2 31 15,-3 0-18-15,-1 0-7 0,-3 1-15 0,-3-1 0 0,-3 1-20 16,-4 3 0-16,-1-6-8 0,1 6 2 16,-12-5-11-16,1 4 4 0,-3 2-4 0,0 0 2 0,-4 3-10 15,-1 1 11-15,-2 1-7 0,0 2 0 0,4 1-3 16,-1 1 2-16,2 0 1 0,2 1 3 0,3-1-1 16,0 1 0-16,2 0 3 0,2-2 0 0,3 3 3 15,0-3 2-15,2 1 2 0,1-2 1 0,2-1 6 16,1 1 0-16,1-1-3 0,2-1 10 0,1-1-5 15,1-2 6-15,1 0-5 0,2-2 1 0,0-2-3 16,3-2 2-16,-2 0-7 0,5-3-2 0,-2-1 4 16,-2-2-4-16,1 1-1 0,-2 0-3 0,-1 1 2 15,0-1 21-15,-3 3 31 0,0 1-13 0,-1-1-8 16,-1 0-18-16,1 2-8 0,-6 3-7 0,7-3 3 16,-7 3-10-16,0 0 2 0,7 2 0 0,-7-2 2 0,3 6 0 15,-3-6 4-15,1 11 1 0,1-5 0 16,-1 3 5-16,-1 0 2 0,1-1-17 0,2 2-69 15,-3-2-15-15,2 2 5 0,-1-1-54 0,0-1 8 0,1 1-23 16,-1-1 2-16,1-1 8 0,-1-1-1 0,1 0 25 16,-1-1 28-16,-1-5 19 0,3 5-43 0,-3-5-13 15,0 0-24-15,8-3-21 0,-1-3 14 16,-3-2 6-16,5-2 33 0,-1-1 24 0,-1-1 66 0,3 0 57 16,-3 1 67-16,3-1 26 0,-3 3 19 0,-1 1-6 15,0 1-28-15,-1 0-22 0,-1 2-27 0,2 2-11 16,-6 3-2-16,7-3 4 0,-7 3 20 0,10 1 20 15,-10-1 1-15,7 8-22 0,-4-2 17 0,0 1-7 16,-1-1 18-16,-2 2-11 0,2 1-17 0,-1-2-11 16,-1 1-14-16,0 1-6 0,2-2-2 0,-2 1-5 15,0-2-3-15,0 1 1 0,0-7 1 0,0 8 74 16,0-8 89-16,0 9 72 0,0-9 29 0,0 0-58 16,1 4-38-16,-1-4-47 0,4-3-27 0,0-1-32 15,2-2-12-15,1-1-20 0,0-1-8 0,0-1-15 0,3 2-3 16,-1 0-13-16,-1 0-3 0,-1 1-10 15,0 2-2-15,-1 0-8 0,-1 1-1 0,2 0 8 16,-7 3-3-16,10-2-5 0,-10 2 3 0,13 2 3 16,-9 1-5-16,3 0-1 0,-3 2-12 0,2-1-18 15,-2 1-35-15,1 2 7 0,-1 0-92 0,0 0 2 0,-1 2-37 16,-2 0-51-16,2 0-27 0,-2-1-6 16,2 1-63-16,-3 0-66 0,2-1-25 0,-1 0-442 0,-1-1-426 15</inkml:trace>
  <inkml:trace contextRef="#ctx0" brushRef="#br0" timeOffset="13098.7">11124 3347 292 0,'6'-3'370'0,"-6"3"-90"0,8 3-14 15,-4 0-4-15,-1 3-35 0,0 0 15 0,-2 3-27 16,2 2-53-16,-1 2 8 0,-1-1-33 0,-1 3-24 15,0 0-16-15,0 0-4 0,0 2 13 0,-1 0-16 16,-1-2-16-16,2 0-12 0,-1-1-12 0,-2 0-4 16,3-2-8-16,-3-1-8 0,3-2 1 0,-1 0 55 15,-1-1 103-15,2-1 75 0,-1-2 31 0,1-5-61 0,1 5-51 16,-1-5-32-16,0 0-35 0,9-5-27 16,-4 1-26-16,5-2-10 0,0-1-17 0,0 0-1 15,1 2-16-15,1-1-11 0,0 1-4 0,-2 0 3 0,1 2-8 16,1 1-4-16,-2 1-1 0,-1 1 3 15,1 0 0-15,-1 2-1 0,-1 1-7 0,1 0 5 16,-1 3-10-16,-1 0-9 0,2 1-61 0,-4 1-26 16,2 0-3-16,-3 2-33 0,2-1-28 0,-3 2-68 0,0-2-35 15,0 2-36-15,-1 0-50 0,1-1-91 0,0-1-457 16,0-1-482-16</inkml:trace>
  <inkml:trace contextRef="#ctx0" brushRef="#br0" timeOffset="13269.7">11686 3493 376 0,'0'0'543'0,"11"-4"-101"16,-1 3-92-16,4 0-57 0,0 0-73 0,3-1-29 15,4 2-53-15,2 0-16 0,-1 0-92 0,2 0-110 16,0 3-77-16,-1-3-123 0,-2 2-414 0,2-1-199 15</inkml:trace>
  <inkml:trace contextRef="#ctx0" brushRef="#br0" timeOffset="13430.89">11833 3637 145 0,'-12'6'614'0,"1"-1"-125"16,4-2-92-16,-1 1-54 0,2-1-65 0,6-3-64 15,-6 4-49-15,6-4-31 0,0 0-20 0,9 4-23 16,-1-3-20-16,2-1-10 0,3 2-9 0,2-2-37 0,2 0-55 15,1 0-50-15,2 0-74 0,3-1-93 0,-1 0-109 16,1-2-354-16,-1 2-225 0</inkml:trace>
  <inkml:trace contextRef="#ctx0" brushRef="#br0" timeOffset="14167.39">13076 3068 89 0,'0'0'305'15,"0"0"-63"-15,-14 2-17 0,9 0-12 0,-1 3-30 16,0-2-57-16,-1 2-11 0,3 1 2 0,-2-1 3 15,2 0 17-15,1 1-9 0,-1-1-1 0,4 2 53 16,-1-2-30-16,1-5 6 0,1 11 7 0,2-7 7 16,1 0-16-16,3 0-13 0,0 0-5 0,3-3-5 0,0 2-18 15,0-3-17-15,1 0-5 0,2-3-11 16,-2 1-14-16,3-2-10 0,0-3-8 0,-1 0-10 16,-2-2-7-16,0-3-8 0,-1 0-38 0,-3-2-3 0,-1 3 3 15,-3-2-19-15,-3 3 4 0,-2-2 1 0,-3 3 0 16,-4 2 3-16,-2-1 5 0,-3 3 1 0,-3 4 2 15,0 2 2-15,-3 0-2 0,-2 5 0 16,-2 2 4-16,-1 4 0 0,2 2 0 0,1 1 9 0,3 2-3 16,4-1 6-16,2 0-1 0,2 2 4 0,2 0 11 15,4-2 75-15,0 0 3 0,4-1 20 0,5 1 48 16,-1 2-33-16,6-2 4 0,0 0-17 0,4 1-33 16,3-3 0-16,0-1-23 0,4-1 4 0,0-2-21 15,1-3 8-15,0 0-10 0,-1-1-6 0,0-3-46 16,1-3-37-16,-2 0-53 0,3-2-51 0,-3 0-75 15,0-2-38-15,0-1-48 0,-2-1-109 0,-1-2-74 16,1-2-430-16,-5-1-503 0</inkml:trace>
  <inkml:trace contextRef="#ctx0" brushRef="#br0" timeOffset="14630.92">13631 2870 458 0,'0'0'545'0,"3"-6"-133"0,-3 6-99 0,0 0-45 15,0 0-18-15,0 0-19 0,-4 4-27 0,-2 0-39 16,-1 0-30-16,-1 4-27 0,-1-2-25 0,-1 4-14 15,-1 1-14-15,1-1-11 0,0 1-2 0,1 2-9 0,-1-1-6 16,1 1-5-16,-1 0 1 0,2 0-1 16,-2 1-18-16,3-3-58 0,0 2-12 0,0-3-35 15,1 1-26-15,1-2-24 0,-1 1-24 0,0-2-20 16,2-2-10-16,1 0 3 0,-2-2-72 0,5-4-80 16,-7 3-151-16,7-3 2 0</inkml:trace>
  <inkml:trace contextRef="#ctx0" brushRef="#br0" timeOffset="14780.93">13412 2911 89 0,'1'-8'582'0,"-1"3"-136"0,1-1-113 0,-1 6-73 16,0-8-57-16,0 8-38 0,5-3-18 0,-5 3-1 15,7-1-6-15,-7 1-5 0,11 5-13 0,-3 0-21 0,2 2-20 16,0-1-18-16,4 2-9 0,0 2-9 0,2 1-11 16,-1 1-3-16,2 0-7 0,-1 2 3 0,-1-1-7 15,-1 0-3-15,2 1-57 0,-4-1-51 0,1-2-36 16,-3 0-80-16,-2 1-14 0,2-1-64 0,-4-1-115 15,-1-1-193-15,1-1-107 0</inkml:trace>
  <inkml:trace contextRef="#ctx0" brushRef="#br0" timeOffset="15350.33">12640 3418 128 0,'-14'0'607'0,"2"0"-115"16,4 0-59-16,8 0-69 0,-14 0-26 0,14 0-79 0,-9-1-44 15,9 1-55-15,5-2-21 0,4-1-31 0,11 2 27 16,7-1 22-16,12-1-1 0,15-1 7 16,6 0-21-16,5 1-26 0,4 0 17 0,3 1-25 0,4 0-13 15,3-1-24-15,1 3 1 0,2-1-23 0,0 0 9 16,-2 0-10-16,-3-1-7 0,-3 1-8 0,-5-1-3 15,-6 1-4-15,-4-1-2 0,-14 0-21 0,-1 1 13 16,-5 0-12-16,-9-1 13 0,-3 1-18 0,-5 0-28 16,-3-1-57-16,-4 2-30 0,-4 0-32 0,-11 0-32 15,10 0-60-15,-10 0-23 0,0 0-35 0,-11 3-74 16,-2 0-13-16,-6-1-81 0,-5 3-282 0,-9 0-259 16</inkml:trace>
  <inkml:trace contextRef="#ctx0" brushRef="#br0" timeOffset="16382.11">12506 2959 215 0,'0'0'373'15,"0"0"-118"-15,-4 3-23 0,4-3-23 0,-3 9-3 0,1-4-25 16,2 3-3-16,-1 1-28 0,0 0 22 0,-1 1-25 16,2 1-28-16,-1 0-48 0,1 2 19 0,-2 0-8 15,2 1-12-15,0-1-17 0,0 1-4 0,2-1-11 16,-2 1-7-16,1 0-5 0,-1 1 3 0,3-1-3 16,-2 2-4-16,-1-3-69 0,3 1-35 0,-3-1-52 15,3 0-36-15,-3-1-76 0,4-1-90 0,-2-2-297 16,-1 0-142-16</inkml:trace>
  <inkml:trace contextRef="#ctx0" brushRef="#br0" timeOffset="16548.14">12566 3235 15 0,'6'-4'480'0,"1"2"-85"0,3-2-85 0,1 1-17 16,0 0-33-16,4 0-55 0,1-2-24 0,3 3-27 0,-1-1-31 15,3 0-31-15,0 1-17 0,0 1-9 0,2-2-19 16,-2 2-54-16,-1-1-55 0,-2 1-75 0,-1-1-58 15,-3 1-94-15,-1 0-342 0,-2-1-143 16</inkml:trace>
  <inkml:trace contextRef="#ctx0" brushRef="#br0" timeOffset="16732.93">12769 3096 327 0,'-5'2'355'0,"5"-2"-101"0,-12 5 2 16,7-2-30-16,-1 0 22 0,2 2-13 0,-2 0-50 15,3 0-35-15,-1 1-18 0,1 1 5 0,-1-1-13 16,1 3-29-16,2-1-13 0,-2 2-22 0,3-1 1 16,-1 3-11-16,1 0-3 0,0 1 3 0,1 1-22 15,-1-1 15-15,0 0-105 0,0 1-59 0,1 0-26 0,1 0-130 16,-2 0-80-16,0 0-334 0,1-1-198 16</inkml:trace>
  <inkml:trace contextRef="#ctx0" brushRef="#br0" timeOffset="17220.89">12372 3851 618 0,'0'0'468'0,"0"0"-113"0,0-6-83 15,0 6-39-15,0 0-1 0,0 0-43 16,0 0-4-16,0 8-42 0,0-8 34 0,0 9-44 0,0-3-10 15,0 1-35-15,0 1 0 0,0 2-30 0,0 0 4 16,0 1-24-16,0 3 8 0,0-1-18 0,0 2 9 16,0 0-18-16,0 0-11 0,0 1-65 0,0 4-42 15,0-3-48-15,3 1-30 0,-3 1-56 0,1-3-60 16,-1-2-55-16,3 1-365 0,-3-3-219 0</inkml:trace>
  <inkml:trace contextRef="#ctx0" brushRef="#br0" timeOffset="17388.45">12506 4098 127 0,'11'-5'495'0,"0"-1"-86"0,2 0-68 0,4 1-49 15,1-1-40-15,3-1-34 0,3 1-32 0,3 1-46 16,5-1-12-16,2 2-39 0,2 0-5 0,-1-1-28 16,-1 2 2-16,-5 1-21 0,-1-1-52 0,-4 1-42 0,-1 1-96 15,-5-3-24-15,2 4-64 0,-5-3-76 16,-1 2-296-16,-1-1-125 0</inkml:trace>
  <inkml:trace contextRef="#ctx0" brushRef="#br0" timeOffset="17580.43">12924 3913 249 0,'0'0'437'0,"-10"-3"-125"0,10 3-67 0,0 0-50 0,-12 2 8 16,12-2-13-16,-9 3-23 0,9-3 5 0,-7 6-40 15,4-1-24-15,-1-2-19 0,1 4 22 0,-1-1 0 16,3 2-29-16,-1 0-3 0,-2 1-26 0,4-2 3 15,-3 2-24-15,2 3 9 0,-1-1-16 0,0-2 10 16,-1 4-20-16,1-2-28 0,-2 0-50 0,3-1-58 16,-1 1-34-16,-1-2-49 0,2-2-72 0,0 2-85 15,1-2-250-15,-2-2-123 0</inkml:trace>
  <inkml:trace contextRef="#ctx0" brushRef="#br0" timeOffset="17898.09">13097 3977 477 0,'9'-5'390'0,"-1"1"-70"16,2 0-36-16,0-2-64 0,1 1-13 15,2-1-38-15,0-1-26 0,1 0-12 0,0 0-10 16,0-2-5-16,0 0-26 0,-1 1-4 0,-1-3-26 16,0 3 0-16,-1-3-18 0,-3 1-2 0,1 1-4 0,-5 0-10 15,3 0-5-15,-7 3-5 0,0-2 4 0,-1 2-4 16,-5 1-7-16,0 0-4 0,-2 4-9 0,-2 0 7 15,-3 2-5-15,-1 0-3 0,-1 3 1 0,-1 2 0 16,-1-1 1-16,3 4 10 0,0-3-10 16,2 3 7-16,0 0-10 0,1 1 11 0,3 0-7 0,1 0 38 15,2 0 25-15,1 0 4 0,1 1-21 0,2-1 16 16,2 0-29-16,1 0 11 0,2 1-17 0,0 0 11 16,3-1-17-16,0-1 15 0,2 3-17 0,-1-3-13 15,3-1-51-15,2-1-16 0,-2-1-65 0,1 0-66 16,0-2-77-16,1-1-75 0,0-2-451 0,-1-1-321 15</inkml:trace>
  <inkml:trace contextRef="#ctx0" brushRef="#br0" timeOffset="18203.9">13776 3725 135 0,'0'0'491'0,"-5"3"-121"0,5-3-51 0,-12 5-63 15,5 0-36-15,-1 0-5 0,-2 1-41 0,-1 0-28 16,-2 2-36-16,-1 0-22 0,3 2-14 0,-2-2-17 15,-1 1-6-15,3 1-18 0,-2 0 7 0,3-1-12 16,-2 2-20-16,2-2-32 0,0 0-65 0,1-1-6 16,1-1-68-16,-1 0-32 0,2-1-88 0,2-1-18 15,-1-1-220-15,1-1-22 0</inkml:trace>
  <inkml:trace contextRef="#ctx0" brushRef="#br0" timeOffset="18379.98">13489 3811 453 0,'-1'-5'561'0,"-1"0"-59"0,2 5-77 0,-1-8-81 15,1 8-83-15,-2-6-59 0,2 6-42 0,0 0-35 16,0-5 13-16,0 5 30 0,0 0-30 0,10 0-23 16,-10 0-13-16,10 5-19 0,-4 0-15 0,2 0-10 15,1 1-7-15,-1 2-17 0,2-1 11 0,0 2-10 0,0 1-53 16,-2 0-59-16,1-1-47 0,-2 0-46 0,0 1-30 16,-2-2-52-16,2 2-86 0,-4-1-43 15,3-1-413-15,-3 0-319 0</inkml:trace>
  <inkml:trace contextRef="#ctx0" brushRef="#br0" timeOffset="25315.19">492 5105 201 0,'0'0'206'0,"-1"3"-48"16,1-3-27-16,0 0-23 0,0 0-6 15,0 0-10-15,0 0-3 0,0 0-3 0,0 0-8 16,0 0-13-16,0 0-5 0,0 0-5 0,0 0-11 0,0 0-7 16,0 0-14-16,0 0 4 0,0 0-10 0,0 0 1 15,0 0-5-15,0 0-2 0,-10 0-1 0,10 0-7 16,0 0-1-16,0 0 0 0,0 0 2 0,0 0-5 16,-7 2-4-16,7-2 2 0,0 0-3 0,-14 0 3 15,14 0 4-15,-11 3-5 0,2-2 2 0,2 1 1 16,0-2 1-16,-1 2-1 0,-1-1 9 0,9-1-2 15,-14 2 4-15,14-2 9 0,-12 0 4 0,12 0 2 16,-10 1 2-16,10-1-1 0,-9 1-7 0,9-1-5 16,-8 0 3-16,8 0-7 0,0 0-6 0,-9 1-9 15,9-1-1-15,0 0-2 0,-7 2-9 0,7-2 6 16,-4 4 1-16,4-4 2 0,-3 6 7 0,3-6-4 16,-1 12-16-16,1-5 13 0,-1 2 8 0,1 3 8 15,-2-1-31-15,2 3 31 0,-1 2-14 0,-1 1 62 16,1 1-30-16,-2 2 20 0,2-2-26 0,-1 3 16 15,-1 0 0-15,2-2-7 0,-2 2 8 0,2-1 19 16,-1 1-11-16,0-2 25 0,-1 1-11 0,1 0-11 16,0-1-9-16,0 0 27 0,-1-1-48 0,2 0 30 0,-2 0-40 15,3 0 45-15,-3 0-33 0,3-1 33 0,-3-2-47 16,2 0 36-16,1 0-53 0,-3-1 10 16,3-1 1-16,-1 1 1 0,-1-1-2 0,1-2 1 15,0 1-13-15,-1-2 14 0,2-1 4 0,-1 0 29 0,-1-1-2 16,2 0-7-16,-1-1-3 0,1-1-8 0,-1-2 2 15,-1 2 0-15,2-6 0 0,0 8 8 16,0-8 5-16,-1 8 3 0,1-8-1 0,-2 6-9 16,2-6-2-16,0 5 0 0,0-5-4 0,0 0-2 0,0 6 0 15,0-6 4-15,0 0 35 0,2 6 7 0,-2-6-6 16,5 3-10-16,-5-3-2 0,9 4-9 0,-9-4-1 16,11 0-11-16,-1 1-1 0,-2-1-5 0,2 2 3 15,0-2-4-15,-1 0-3 0,0 0 2 0,1 0-9 16,0 0 22-16,0 0-21 0,-10 0 17 0,14 0-21 15,-14 0 16-15,14 0-13 0,-14 0-24 0,10-2-90 16,-10 2-4-16,10-1-98 0,-10 1-72 0,8-1-97 16,-8 1-385-16,5-3-280 0</inkml:trace>
  <inkml:trace contextRef="#ctx0" brushRef="#br0" timeOffset="26730.66">536 5529 108 0,'0'0'364'0,"-10"-1"-58"16,10 1-36-16,-8-3-30 0,8 3-22 0,-9-3-17 15,9 3-24-15,-7-2-21 0,7 2-25 0,0 0-24 16,-11-2-21-16,11 2-21 0,0 0-10 0,0 0-16 16,-7-1-2-16,7 1 44 0,0 0 22 0,0 0 30 15,0 0 3-15,14-2 7 0,-5 2-6 0,-1 0-23 0,5-1-22 16,-1 0-7-16,1 0-7 0,3-1-5 15,-4 2-9-15,2-1-15 0,0-1-10 0,-4 1-8 0,0 0-2 16,1 0-8-16,-1 1-5 0,-3 0 0 16,2-2-5-16,-9 2-3 0,11-1-3 0,-11 1-27 15,11 0-68-15,-11 0-53 0,0 0 11 0,10 0-39 0,-10 0 6 16,0 0-77-16,0 0-27 0,0 0-30 0,0 6-47 16,0-6-332-16,-4 3-188 0</inkml:trace>
  <inkml:trace contextRef="#ctx0" brushRef="#br0" timeOffset="27363.84">871 5374 23 0,'0'0'346'16,"13"-1"-66"-16,-13 1-39 0,14 2-13 0,-7 1-26 15,0 0-19-15,0 2-23 0,0 0 4 0,0 2-28 16,0 0 23-16,-1 2-18 0,-2 0-1 0,2 2-61 15,-3-2 20-15,-2 4-12 0,1-4 24 0,-2 3-40 16,-2-1 36-16,-1 1-4 0,-1 0 10 0,0-3-34 16,0 2 0-16,-2-1-24 0,0 1 26 0,-1-4-16 15,0 3 1-15,0-3 9 0,0 0 1 0,0-4 9 16,0 2 9-16,0-1-8 0,0-3-11 0,7-1-19 16,-14 0-7-16,7-3-18 0,1-1-4 0,-1-1-11 0,0-2-1 15,3-1-14-15,0-2-10 0,1 0-3 0,0 0-8 16,3-1-19-16,0-1-3 0,3 0 2 0,-2 0-7 15,4 1 5-15,-1 0 3 0,1 0 2 16,1 1 5-16,0 1-1 0,1 0 5 0,1 3 3 0,1-1 1 16,-1 2 3-16,3 1 0 0,-1 1 10 0,-1 1-7 15,0 2-2-15,1 0 2 0,0 1 22 0,0 1-18 16,0 1 19-16,0 0-17 0,0 2 13 0,0-1-10 16,-1 2 15-16,0-1-17 0,-1 2 9 0,2-2-5 15,-1 3 13-15,-1-2-5 0,0 0 16 0,2 2 1 16,-3-2 8-16,2 0-10 0,-1-1 2 0,-1 1-4 15,2-2 18-15,-2 0 7 0,1 1 12 0,-1-3-9 16,2 1 3-16,-1-1-7 0,-1-1 3 0,2-1-7 16,-9 0 8-16,15 0 4 0,-8-3 2 0,3 2-10 15,-3-3-4-15,0 0-4 0,2-1-6 0,-2-3 2 16,0 1-1-16,-2-1-12 0,0-1 2 0,-3-1-6 16,1-2 3-16,0 2-6 0,-3 0 2 0,0-1-8 15,-1 1-2-15,-1-1 1 0,-2 2-2 0,1-2-2 16,-4 3-3-16,2 1-1 0,-4 0 5 0,2 2-7 0,-1 0 9 15,-1 0-7-15,2 2 5 0,-1 2 1 16,-1 0 1-16,1 0-1 0,8 1-1 0,-16 1 0 0,8-1-3 16,-1 2-13-16,2 1-50 0,0 1-25 0,0 0-26 15,2 1-46-15,-1-2 5 0,0 3-36 16,2-1 25-16,1 2-75 0,-1-1-42 0,1 0 12 16,0-1-10-16,3 2-68 0,-1-1-250 0,1-6-121 0</inkml:trace>
  <inkml:trace contextRef="#ctx0" brushRef="#br0" timeOffset="27567.88">1359 5413 163 0,'0'0'428'16,"11"3"-125"-16,-11-3 7 0,7 3-69 0,-7-3 31 16,7 7-54-16,-7-7 17 0,1 8-45 0,-2-2-12 15,1-1-64-15,-1 2 8 0,-2 0-52 0,-3 2 15 16,2 0-41-16,-2 0 18 0,2 0-33 0,-3 0 19 15,3 1-8-15,-2 1-8 0,-1-2-42 0,2 2-42 0,-1-1-23 16,0-2-51-16,2 1-55 0,-2 0-38 16,2-3-81-16,1 1-86 0,1-1-187 0,0-3-88 15</inkml:trace>
  <inkml:trace contextRef="#ctx0" brushRef="#br0" timeOffset="28311.93">1677 5360 196 0,'4'4'321'0,"-1"0"5"16,-1 2-60-16,0 0-8 0,1 1-48 0,-1-1-14 15,-1 3-15-15,0-1 17 0,-1 1-64 0,-1 0 5 16,0-2-62-16,-1 3 54 0,-2 1-47 0,0-3 21 0,-2 2-39 16,-1-1 19-16,0-1-33 0,-3 2 20 15,0-4-4-15,0 2-5 0,-1-2 2 0,1 0 0 0,0-2-17 16,1-2 2-16,0-1 14 0,-1 1-6 16,2-4-19-16,-1 1 0 0,2-1-37 0,0-2-12 0,2-2-19 15,0 0 17-15,3-2-25 0,0 1 18 0,2-2-36 16,0 1 17-16,4-2-21 0,1-1 27 15,0 3-16-15,1-1 32 0,1 1-30 0,0 1 35 0,0 1-28 16,4 2 35-16,-4 2-30 0,3 0 35 0,0 2-21 16,0 0 28-16,0 0-31 0,1 3 36 15,0 1-4-15,-1 1-5 0,3-1-11 0,-2 1 33 0,0 1-25 16,-1 0 29-16,0 1-24 0,1-2 21 0,2 4 7 16,-3-2-9-16,1-1-2 0,-1-1 13 0,0 1 4 15,0 0-7-15,0-2-4 0,-2-1-1 0,1 2 0 16,-1-4-3-16,0 0-1 0,-8-1 1 0,17 0-2 15,-8-2-6-15,-2 0 0 0,1-4 4 0,-1 1-13 16,0-3 6-16,0-1-8 0,-1-1 6 0,-2-2-12 16,-1-1 1-16,1 1-2 0,-1 0 5 0,-3 0 2 0,0 2-4 15,0-2-2-15,-1 3-4 0,-1-1 2 16,-2 2-3-16,-3 0-1 0,1 1 0 0,-1 0-1 16,0 2 2-16,0 3-14 0,-1-1 17 0,-1 3-10 0,9 0 14 15,-15 0-12-15,6 2 17 0,2 0-17 0,-1 2-62 16,2 1-41-16,-1-1 25 0,3 1-26 0,0 2 27 15,1-2-47-15,0 1 2 0,3-1-27 0,0 1-20 16,4 0-52-16,-1-1-60 0,0-1-70 0,4 0-166 16,0-2-29-16</inkml:trace>
  <inkml:trace contextRef="#ctx0" brushRef="#br0" timeOffset="28773.99">1969 5144 316 0,'-5'-2'440'15,"5"2"-64"-15,-7-2-55 0,7 2-43 16,-7-3-41-16,7 3-48 0,0 0-39 0,-3-3-36 0,3 3-26 16,6-2-22-16,-6 2-9 0,14-3-13 0,-7 2 0 15,5-1-7-15,0 2-7 0,2-2 8 16,0 1 0-16,-1 1 3 0,1-1-6 0,0 0-5 0,-1 0-10 15,-2 1-3-15,-1 0 9 0,1-1-19 0,-1 2 15 16,-1-1-5-16,-1 1 16 0,-1 0-2 0,2 0-2 16,-2 2 15-16,-2 0-7 0,2 0-4 0,-4 1 32 15,3 1-10-15,-1 2-7 0,-2 0 30 0,0 1-11 16,0 3-13-16,0-2-14 0,-2 4-1 0,2 0 0 16,-2 2-1-16,1 2 11 0,-1 2-4 0,-1-2-4 15,0 3 8-15,3 0 16 0,-2-2-9 0,-1 4-5 16,2-3-6-16,-1 1 18 0,1 0 13 0,-1 1-18 15,0 0 4-15,1-2 20 0,-1 0-25 0,-1-1-4 16,0-1-14-16,0-3 28 0,-1 1-18 0,-1 0 9 0,1 0-5 16,-2-2 2-16,0-2-14 0,-1 2 6 15,0-4 10-15,-2 0-3 0,-1 0-5 0,0-3-12 16,-1 0-3-16,-2-1-9 0,0-1-3 0,0-1-6 0,-1 0 0 16,1-3-3-16,0 2-16 0,-1-2-43 0,1 0-73 15,0-2-37-15,0 2-63 0,2-1-77 16,-1-1-57-16,1 0-111 0,1 0-92 0,1 0-438 15,1 0-591-15</inkml:trace>
  <inkml:trace contextRef="#ctx0" brushRef="#br0" timeOffset="29613.92">2602 5388 201 0,'-5'4'228'15,"5"-4"-27"-15,-4 3-9 0,4-3-10 0,-5 3 3 16,5-3-20-16,0 0 9 0,-5 3-34 16,5-3 28-16,0 0-23 0,-6 1 34 0,6-1-5 15,0 0-31-15,0 0-3 0,0 0-23 0,0 0-11 0,0 0-23 16,-10 0-15-16,10 0-1 0,0 0-17 0,-1-5-6 16,1 5-8-16,1-5-9 0,-1 5-9 0,3-6-2 15,1 1-18-15,1 2 7 0,0-2 2 0,2 0-1 16,3-1-3-16,1 1 2 0,-1 0-3 0,6 0-2 15,-1-1-1-15,2 0 1 0,1 3 1 16,-1-3-2-16,3 2 1 0,1 1 0 0,0 1 0 16,2-1-3-16,-1 2 1 0,2 0 0 0,-1 2 2 0,-1 0-3 15,2 2-3-15,-1 0 7 0,-1 1-4 0,-2 2 3 16,1-1-1-16,-4 2 5 0,0 0 10 0,-1 1-5 16,-1 0 9-16,-1 0-2 0,-3 0 7 0,2 0 30 15,-2 3-11-15,-2-4-7 0,-1 2 48 0,-1-2-3 16,0 2-11-16,0-2-10 0,-1 0 5 0,-2 0-4 15,2-1-4-15,-2-1-2 0,0 0 1 0,-1-1 5 16,-3-4 6-16,6 7 13 0,-6-7 4 0,5 6-2 16,-5-6-6-16,3 5 0 0,-3-5-21 0,3 4-7 15,-3-4-5-15,0 0 1 0,6 5-20 0,-6-5-49 16,0 0-75-16,0 0-78 0,4 4-66 0,-4-4-49 0,0 0-124 16,0 0-115-16,0 0-402 0,0 0-510 15</inkml:trace>
  <inkml:trace contextRef="#ctx0" brushRef="#br0" timeOffset="29881.73">3067 5542 112 0,'0'0'290'0,"-4"4"26"16,4-4 18-16,-1 6-15 0,1-6-31 0,1 3-15 16,-1-3-35-16,9 4-15 0,-9-4-41 0,14 1 4 15,-6-1-27-15,5 1 10 0,1-2-30 0,1 1 1 16,-1-2-4-16,3-1-11 0,2 0 0 0,-4-2 3 15,3 0-23-15,-5 2-8 0,3-4 1 0,-2 1 9 16,-2-2-19-16,-2 2-13 0,0-2 14 0,-3-1-19 16,0 0-13-16,0-2-10 0,-3 1-9 0,1 1-6 15,-1-2-6-15,-3 1-3 0,2 1-5 0,-3-1-6 16,0 2-3-16,1 1 2 0,1-2-5 0,-2 4-17 16,0-1-85-16,1 1-117 0,-1 5-40 0,-1-6-39 15,1 6-56-15,0 0-79 0,0 0-74 0,-6 6-365 16,3-1-416-16</inkml:trace>
  <inkml:trace contextRef="#ctx0" brushRef="#br0" timeOffset="30613.89">3038 5826 139 0,'0'0'479'0,"-2"-6"-109"16,2 6-70-16,-4-5-65 0,4 5-51 0,-7-4-32 15,7 4-8-15,-11-1-19 0,2 1-4 0,-2 0 18 16,0 1-19-16,-2 0-18 0,-1 1-24 0,1-1-10 16,2 2 4-16,-2-1-18 0,4 0-10 0,-1 0-7 15,1-2-10-15,1 1-15 0,1 2-1 0,0-2 5 16,1 3-2-16,0-3-2 0,6-1-4 0,-5 7-2 15,5-7-1-15,-2 9-3 0,4-4 8 0,1 3-8 16,-1 1 1-16,4 1-2 0,-2 1 0 0,0 4 0 16,2-1-3-16,-2 2-1 0,1 1 23 0,-1 1 20 15,-1 1-8-15,-1 0-7 0,1 0 27 0,0 0-14 16,0-1 77-16,-2 3-14 0,2-4-16 0,-1 3-17 16,0-2-14-16,0 0-12 0,-1 0 4 0,2-1 43 15,-2-1-4-15,1-1-15 0,-1-1 13 0,1-1-16 16,-1-2 1-16,3 2 26 0,-2-2-1 0,-1-3-13 0,3 0 25 15,-1 0 12-15,1-2 1 0,2 1-5 16,0-2-25-16,1-1-16 0,0 1-10 0,0-3-14 16,1 0-8-16,-1 0-8 0,3-1-7 0,-1-1-28 0,0-1-37 15,1 0-50-15,0 0-38 0,0-1-24 0,0 0-59 16,1-2-32-16,0 0-36 0,-1 1-31 0,0-2-30 16,3 0-53-16,-2 1-16 0,0 0-459 15,-1-2-421-15</inkml:trace>
  <inkml:trace contextRef="#ctx0" brushRef="#br0" timeOffset="30950.05">3343 6091 197 0,'0'-8'368'0,"0"8"-116"0,-1-6-47 16,1 6-53-16,-6-6-25 0,6 6-7 0,-7-1 4 15,7 1-17-15,-11 4-9 0,4-1-13 0,1 0-25 16,-1 2-12-16,2 0-7 0,-1 1-8 0,2 1-1 15,0 0 48-15,1 1-26 0,1 0 7 0,1 0-14 16,1 1 25-16,1 0-17 0,2 0 14 0,1-1 22 16,2 1-13-16,1-2 5 0,3 1-12 0,-2 0 8 15,2-3-19-15,0 1 4 0,1-1 3 0,1-2 31 16,-1 0-10-16,-1-2 6 0,0-1-28 0,-1-1 1 16,1-2-25-16,0-1 4 0,-3-1-23 0,2-1 5 0,-4-3-26 15,1 2 18-15,-2-3-17 0,-2 3 7 16,-1-2 20-16,0 1 0 0,-3-1-8 0,-1 1-6 0,-1 0-6 15,-1-1-1-15,-2 3-2 0,0 0-9 16,-1 0-18-16,1 1-52 0,-2 3-33 0,1 0-28 0,-1-1-33 16,1 3-41-16,8 0-46 0,-13 2-31 15,13-2-46-15,-8 4-374 0,8-4-210 0</inkml:trace>
  <inkml:trace contextRef="#ctx0" brushRef="#br0" timeOffset="31142.99">3593 6160 52 0,'7'2'496'0,"-2"1"-125"16,1 0-2-16,-2 0-46 0,-1 0-29 0,1 1-29 16,-1 0-20-16,0-1-41 0,-2 1-49 0,1 0-18 15,-2 2-43-15,0 0-2 0,0-1-27 0,-2 2 6 16,-2 0-25-16,4 0 2 0,-3 0-19 0,2 1 10 16,-2 0-23-16,2-2-36 0,-1 2-31 0,-1-1-26 0,2-1-48 15,-2 2-59-15,3-5-6 0,-1 3-31 16,1-6-19-16,-2 7-70 0,2-7-317 0,0 0-138 15</inkml:trace>
  <inkml:trace contextRef="#ctx0" brushRef="#br0" timeOffset="31647.56">3780 5887 68 0,'0'0'362'0,"0"0"-78"0,-1-5-50 0,1 5-21 16,0 0-26-16,0 0-25 0,1-5-14 0,-1 5-28 15,0 0-23-15,0 0-38 0,0 0-25 0,0 0-11 0,0 0 2 16,0 0 24-16,0 0-10 0,3 6 27 15,-2 1 19-15,-1-1 39 0,2 4-14 0,-1 0-12 16,-1 2 2-16,0 1-13 0,3 1 39 0,-2-1-8 0,-1 3-35 16,2-1 4-16,-2 1 13 0,1 0-1 0,-1-2-23 15,0 2-8-15,3-1-18 0,-2-1 4 16,-1 0-14-16,2 0 0 0,-1-1-5 0,-1 1-4 0,2-1 1 16,0-2-20-16,0-2-61 0,-1 0-26 0,2-1-15 15,0-1-29-15,0-2-69 0,2-1-91 0,-2 0-43 16,-3-4-156-16,11 1-228 0,-11-1-212 0</inkml:trace>
  <inkml:trace contextRef="#ctx0" brushRef="#br0" timeOffset="32095.92">3908 5836 344 0,'-4'-5'331'16,"1"0"-37"-16,0 3-40 0,3 2-56 0,-4-9-23 16,4 9-36-16,-1-5-28 0,1 5-22 0,0-6-13 15,0 6-22-15,2-7-13 0,-2 7-4 0,8-3-5 0,-8 3 3 16,9-3 6-16,-3 0-1 0,-6 3-24 0,13 0 19 16,-13 0-20-16,12-2 15 0,-12 2 3 15,13 2 13-15,-13-2 7 0,14 0-10 0,-7 3-7 0,0-2-7 16,0 2-6-16,-1-1-6 0,-2 0-2 0,3 3 52 15,-3-2 9-15,2 2-18 0,-2 1-12 0,-1 1 33 16,3 0-12-16,-2 2-16 0,0 2-8 0,0 0-4 16,-1 1 26-16,0 0 3 0,0 4-10 0,0 1 33 15,-1-1-5-15,1 2-10 0,0 0 30 0,1 0-14 16,-2 1-18-16,1 1 25 0,-1-1-12 0,3 0-10 16,-4 0 19-16,3-1-16 0,-1 1-1 0,1-1-4 15,-2-1-13-15,-1 0-10 0,1-3 2 0,-1 0-9 16,0-2-10-16,-1-2-12 0,0 1 10 0,0-3-1 15,-1 2-4-15,0-4 1 0,-1 1-6 0,-1-1-5 0,-1-2-1 16,-2 0-37-16,2-1-43 0,4-3-53 16,-11 2-33-16,11-2-65 0,-13 3-75 0,13-3-51 15,-15 0-24-15,6 0-81 0,-2 1-47 0,4-2-293 16,-3 1-305-16</inkml:trace>
  <inkml:trace contextRef="#ctx0" brushRef="#br0" timeOffset="49377.68">8552 5242 212 0,'0'0'314'15,"0"0"-62"-15,4-3-29 0,-4 3-21 0,0 0-20 16,0 0-39-16,0 0 29 0,5-3-18 0,-5 3 18 16,0 0-7-16,0 0-15 0,0 0-6 0,0 0-20 15,0 0 5-15,0 0-38 0,0 0-14 0,0 0-19 16,0 0 0-16,0 0-23 0,0 0 1 0,-5-2-21 16,5 2 12-16,-14 0-26 0,4 1-2 0,-1 0-16 0,-2-1 14 15,-1 3-11-15,0-2 10 0,0 1-24 16,-1 0 24-16,-1 0-6 0,2 0 3 0,0-1-6 15,1 2 8-15,2-1-15 0,0 2 4 0,0-1 0 0,-1 2 4 16,2 2-2-16,1 1 4 0,-1 3-3 16,1 0 3-16,2 5-1 0,-1 3 12 0,1 2 10 0,1 1 4 15,-1 4 19-15,3 2 6 0,-2 3 26 0,3 1-12 16,-1-2 13-16,1 2 5 0,0-5 17 0,2 0 3 16,0 0 8-16,-1 0-3 0,2 1-16 0,0-3 17 15,2 0-10-15,-1-4-8 0,-1 0 8 0,4-2-12 16,-2 0-7-16,-1-1-12 0,3-2 22 0,-1-1-4 15,-1-1 4-15,0-3-6 0,1 0 5 0,0 0 1 16,0-3-4-16,0-1 4 0,-1 0-15 0,3 0 2 16,-1-3-12-16,0 1-7 0,3-1-11 0,0-1-3 15,2-2-6-15,2 1-6 0,0-1-34 0,-1-2-48 16,4-1-59-16,2-1-63 0,1 1-20 0,-2-1-59 16,3-3-66-16,-1 2-71 0,2-2-100 0,0-2-495 0,1-1-591 15</inkml:trace>
  <inkml:trace contextRef="#ctx0" brushRef="#br0" timeOffset="49600.84">8597 5662 402 0,'-8'0'646'0,"-1"2"-127"16,9-2-85-16,-10 1-53 0,10-1-66 0,-9 1-36 15,9-1-47-15,0 0-46 0,0 0-41 0,-9-1-28 16,9 1-27-16,6-3-17 0,-6 3-20 0,11-3-50 16,-4 1-44-16,4 0-55 0,-1 1-12 0,3-2-36 15,0 0-40-15,1 0-40 0,0 1-5 0,-2-1-61 16,1-1 13-16,1 1-80 0,0-2-247 0,-1 1-116 16</inkml:trace>
  <inkml:trace contextRef="#ctx0" brushRef="#br0" timeOffset="50076.85">8806 5585 238 0,'7'-3'297'0,"-2"0"-22"0,2 0-73 0,-7 3-1 0,9-3-77 15,-9 3 0-15,8-2-52 0,-8 2 20 0,10 0 22 16,-10 0 22-16,13 3 6 0,-9 0 31 0,3 2-19 16,0-1-35-16,-1 0-37 0,-1 2 8 0,0 1 13 15,0-1-10-15,-2 2-18 0,0-1-11 0,0 0-13 16,-2 1 6-16,-1-1 18 0,-1 1 1 0,-2-2-9 16,-1 2 14-16,-1-2-3 0,-2 1 2 0,-1-2-6 0,-1-2-11 15,1 1-7-15,0-1 0 0,-1-1 1 16,9-2-11-16,-17-1-5 0,9-3-32 0,1 0-38 0,0-1 20 15,1-4-5-15,3 2-23 0,0-3-11 0,3 1 22 16,0 0-10-16,3-3 11 0,0 2-13 0,4 0 20 16,-1 1-17-16,1 0 24 0,1 1-23 0,1 1 30 15,-1 3-20-15,2-1 25 0,-2 2-19 0,2 1 21 16,0 2-16-16,0 0 19 0,0 2-18 0,1 1 19 16,2 1-20-16,-2-1 23 0,2 2-16 0,-2-1 19 15,5 1 10-15,-1 2-5 0,-1-1 3 0,0-1-3 16,0 1 1-16,2-1-5 0,-2 1 5 0,-1-2 8 15,1 0-2-15,-2-2-1 0,1 1-5 0,-2-2 19 16,-1 1-8-16,1-2 1 0,-1-2 1 0,0-1 3 16,-1 1-3-16,0-2-11 0,0-4 1 0,-1 1-14 15,-1-2 3-15,-1-1-7 0,-2 1 10 0,0-2 8 16,-1-1 4-16,-1 4 23 0,-1-1 18 0,-1-1-12 16,-1 4 20-16,-1-2-29 0,-1 2-5 0,-2 2-17 15,-2 0 6-15,0 2-20 0,-2-1 4 0,9 3-10 0,-18 1 11 16,8 1-12-16,0 1 9 0,0 3-9 0,-1-1 9 15,3 2-57-15,-1-1-11 0,2 2-28 0,0 0-41 16,0 1 19-16,4 1-52 0,2-3-7 16,-1 2-36-16,5-1-63 0,0 0-79 0,3-2-58 0,2 1-418 15,2-2-353-15</inkml:trace>
  <inkml:trace contextRef="#ctx0" brushRef="#br0" timeOffset="50243.84">9428 5595 57 0,'10'0'683'0,"-10"0"-170"0,14 0-111 0,-14 0-79 15,11 1-56-15,-11-1-4 0,6 3-30 0,-6-3-35 16,7 6-17-16,-7-6-31 0,1 8-31 0,-1-8-20 16,-1 11-18-16,1-5-13 0,-1 2-8 0,-1-1-21 15,-1 2 4-15,2-1-52 0,-2 0-30 0,0 1-65 16,1-2-28-16,0 3-72 0,-1-3-85 0,1 1-28 16,-1 0-130-16,1-2-264 0,1-2-215 0</inkml:trace>
  <inkml:trace contextRef="#ctx0" brushRef="#br0" timeOffset="50716.04">9634 5485 128 0,'8'-2'428'0,"-8"2"-58"0,12 2-40 16,-12-2-36-16,11 3-27 0,-7 1-53 0,0 1 1 15,-1-1-15-15,-1 1-20 0,-1 1-47 0,-2-1-9 16,-1 2-32-16,1 0 1 0,-4-2-26 0,1 1 10 15,-3 1 3-15,0 0-2 0,0-2-8 16,0 1-10-16,0-2-8 0,-1-2 7 0,1 0 15 0,-2 0-13 16,9-2-7-16,-11 0-9 0,11 0-8 0,-10-5-27 15,6 0-10-15,1-2-11 0,0 2 12 0,3-2-19 16,3 0-2-16,0-1-15 0,1 1 18 0,2-1-15 16,-1 2 19-16,2-2-20 0,0 4 21 0,0-1-12 15,2 1 17-15,-1 3-15 0,-8 1 25 0,17 0-20 16,-10 1 20-16,2 1-19 0,-1 1 28 0,2 2-21 15,0-2 40-15,0 2-9 0,0 0 10 0,2 0 16 16,-2 2 3-16,4-2-7 0,0 3 10 0,0-3 1 16,0 1 11-16,0-1-14 0,-1 0-7 0,1-2-4 15,0 1-8-15,-1-1 7 0,0-1 16 0,-1-1-7 16,0-1-9-16,-1 0 0 0,0-2-1 0,-1-1-6 0,1-1-3 16,-1-1-21-16,0-1 12 0,-2-2-15 15,0-1 17-15,-1 0-11 0,-2-1 13 0,-2 0-19 16,-3 1 11-16,3-1-17 0,-5 2 6 0,1 1-12 0,-2-1 11 15,-1 2-10-15,-2 1 9 0,-1 0-12 0,0 2 13 16,-3 0-15-16,1 2-14 0,-1 0-40 0,0 2-25 16,-1 0-36-16,-1 1-31 0,1 1-44 0,1 2-16 15,-1 1 4-15,1-1-61 0,0 2-39 0,3-1-81 16,0 0-420-16,4 1-345 0</inkml:trace>
  <inkml:trace contextRef="#ctx0" brushRef="#br0" timeOffset="51461.66">10087 5047 474 0,'-8'-3'437'0,"1"1"-58"0,7 2-58 0,-11-2-27 16,11 2-57-16,-9-2-29 0,9 2-58 0,-7-2-21 15,7 2-42-15,0 0-4 0,0 0-30 0,4-6 3 16,-4 6-22-16,12-1 4 0,-4 0-16 0,2 1 22 16,0 0-27-16,0 0 19 0,1 1-20 0,0 0 35 15,-1-1-10-15,3 2 5 0,-3-1-26 0,-1 0 15 16,1 1-15-16,-1-1 11 0,-1 0-21 0,1 2 27 16,-2-1-6-16,1 2 25 0,-1 0-19 0,-1-1 10 0,-1 2-6 15,1-2 10-15,1 3-10 0,-3 1-7 16,1 0-5-16,0 2 24 0,-2 0-13 0,1 1 0 15,-1 3-15-15,-3 0 3 0,4 1-10 0,-4 4 3 0,3 1-5 16,-3 1 2-16,0-1-9 0,2 2 4 0,-2 0-7 16,0 1 4-16,0-1-4 0,0 2 5 0,-2 0-9 15,2-2 11-15,0 2-9 0,0-3 7 0,0 2-3 16,0-3 0-16,0 2 3 0,-1-2 43 0,-1-1 24 16,1 1 1-16,-2-3 11 0,0 1-5 0,-1-2 21 15,1-1-2-15,-1-2 4 0,-2 0 26 0,-1-2-27 16,0-1 24-16,2 0-29 0,-4-3 19 0,2 1-20 15,-1-2-3-15,-1-2-37 0,2-1 11 0,-1 1-36 16,-1-2 17-16,1-1-25 0,8 0-48 0,-16-1-42 16,16 1-61-16,-12-1-52 0,12 1-82 0,-12-2-81 15,12 2-94-15,-8 0-128 0,8 0-61 0,0 0-409 0,0 0-643 16</inkml:trace>
  <inkml:trace contextRef="#ctx0" brushRef="#br0" timeOffset="52344.6">10579 5454 377 0,'-6'-3'427'0,"-1"0"1"0,3 1-100 0,-3-2-53 16,4 0-8-16,-2 0-69 0,0-1-16 0,1-1-32 16,1 1-6-16,2 0-19 0,1-2-4 0,0 1-30 0,1-2 5 15,2 2-38-15,4-4 3 0,0 3-29 16,3-2 10-16,4 1-26 0,0 2 12 0,0-1-17 0,3 3 14 15,0 1-21-15,0 1 18 0,0 2-19 0,1 2 29 16,2 1-13-16,-2 2 13 0,3 3-19 16,-1 1 14-16,1-1-20 0,-1 3 13 0,-2 1-24 0,2 1 20 15,-2-1-14-15,-1-1 12 0,0 2-14 0,-3-3 14 16,0 2-10-16,-1-2 43 0,-2-1-13 0,-1 1 10 16,1-2 9-16,-2 0 5 0,-1-2-4 0,-1-1 14 15,0 1 15-15,-2 0 47 0,0-2 29 0,-1-1 28 16,1 0 19-16,-5-3 14 0,8 5-38 0,-8-5-21 15,9 2-31-15,-9-2-26 0,9-2-10 0,-9 2-18 16,9-1-16-16,-9 1-12 0,8-4-10 0,-8 4-8 16,9-3-5-16,-9 3-23 0,7-3-65 0,-7 3-69 15,5-3-82-15,-5 3-108 0,6-2-77 0,-6 2-84 16,0 0-99-16,7-2 3 0,-7 2-428 0,0 0-611 0</inkml:trace>
  <inkml:trace contextRef="#ctx0" brushRef="#br0" timeOffset="52659.99">11009 5577 175 0,'-6'5'413'0,"6"-5"-130"0,-9 4-22 0,9-4-50 16,-5 5 16-16,5-5-15 0,-3 7 59 0,3-7-33 15,0 0-6-15,0 6-9 0,4-2-14 0,-4-4-10 16,12 4-6-16,-4-2-23 0,2 0-22 0,1-1-20 15,0-1-4-15,2 0-9 0,3 0 5 0,-1 0 24 16,-1-3-2-16,0 2-13 0,2-1-16 0,-1-3-17 16,-1-1 2-16,0 2 21 0,-1-3-14 0,0 0-24 15,-5-2-15-15,2 2 4 0,-3-3-3 0,0 0-10 16,-3 0-13-16,1 0-6 0,-3-2-13 0,1 2-6 16,-3-1-3-16,0 3-3 0,0-2-9 0,0 3-25 15,0-2-39-15,-1 3-66 0,-1-1-53 0,0 4-67 16,2 3-41-16,-6-6-36 0,6 6-61 0,-10-2 0 15,10 2-52-15,-8 6-119 0,3-2-266 0,1 0-354 16</inkml:trace>
  <inkml:trace contextRef="#ctx0" brushRef="#br0" timeOffset="53478.05">10937 5947 357 0,'0'0'447'0,"-2"-7"-92"0,2 7-28 0,0-5-41 15,0 5-37-15,-1-5-21 0,1 5-48 0,0 0-19 16,0-6-43-16,0 6-10 0,0 0-35 0,0 0-5 16,-1-6-35-16,1 6 10 0,0 0-19 0,0 0 10 15,0 0-20-15,-9 1 8 0,9-1-14 0,-7 4 7 0,7-4-12 16,-7 4 10-16,1 0-10 0,1 0 8 16,-1-1-19-16,-1 0 19 0,1 2-14 0,-1 0 14 15,2-1-20-15,-1 1 16 0,-1 0-12 0,1 1 13 16,-1 1-16-16,0 0 13 0,2 0-13 0,-1 3 15 0,0-1-17 15,-1 1 12-15,3 1-16 0,0 1 16 16,0 0 2-16,1 2-1 0,0-1-1 0,0 0 3 0,3 1 31 16,-1-1-4-16,2 0-6 0,-1-1-11 0,0 1 69 15,3 0-29-15,-2-2 5 0,2 2 28 0,0-2 9 16,0-1 9-16,1 1 12 0,-1-3-9 0,1 1 12 16,0-2 9-16,-1-1-5 0,0 2-14 0,1-2-20 15,-1-2-11-15,1 2-16 0,-1-1 7 0,-1-2-2 16,-2-3 15-16,5 7-17 0,-5-7 10 0,4 5-33 15,-4-5 14-15,6 4-28 0,-6-4 14 0,7 3-30 16,-7-3 18-16,9 0-32 0,-9 0-29 0,12 0-51 16,-5-2-33-16,2 1-29 0,-1-1-34 0,2 1-22 15,3 0-29-15,-1-1-33 0,1 0-28 0,1 0-44 16,0-1-33-16,2 2-43 0,-1-2-56 0,-1 1-247 16,0-1-215-16</inkml:trace>
  <inkml:trace contextRef="#ctx0" brushRef="#br0" timeOffset="53678.05">11193 6172 437 0,'0'0'489'16,"-7"-3"-85"-16,7 3-63 0,0 0-59 0,-3-6-47 16,3 6-64-16,0 0-26 0,4-5-36 0,-4 5-15 15,13-3-30-15,-6 0 0 0,3 2-23 0,0-1 1 16,1 1-14-16,2 0-31 0,0 0-42 0,-1-1-38 15,2 1-89-15,-2 0-26 0,0 1-101 0,-1-3-63 16,2 3-195-16,-3-2-69 0</inkml:trace>
  <inkml:trace contextRef="#ctx0" brushRef="#br0" timeOffset="53894.05">11490 5999 223 0,'0'0'538'0,"3"-4"-128"0,-3 4-120 0,0 0-55 15,2-4-58-15,-2 4 4 0,0 0-1 0,2 4-27 16,-2-4-19-16,3 8-38 0,-3-8 30 0,2 10-30 16,-1-2 2-16,0 0-33 0,-1 0 7 0,2 1-31 15,-1 1 9-15,-1-2-7 0,2 3-9 0,-2-2-13 16,1 1 11-16,0 1-7 0,-1 0 0 0,0-1-5 0,0 1 0 16,0 0-8-16,2-1-49 0,-2-2-62 0,1 2-3 15,-1 1-44-15,0-3-8 0,2 0-58 16,-1-1-45-16,-1 0-31 0,3 0-56 0,-2-2-205 15,2-1-59-15</inkml:trace>
  <inkml:trace contextRef="#ctx0" brushRef="#br0" timeOffset="54210.05">11817 6203 509 0,'0'0'475'16,"0"0"-107"-16,7 3-89 0,-7-3-57 0,0 0-46 0,4 4-28 15,-4-4 1-15,3 4-32 0,-3-4-22 16,0 7-20-16,0-7-9 0,0 7-11 0,0-7-35 15,-3 8 20-15,2-3-3 0,-2 0-5 0,2 0-9 16,-1 3-20-16,-2-3-75 0,1 1-49 0,2 1-32 0,-2-1-28 16,-1 0-97-16,1-1-25 0,0 1-253 15,0-2-68-15</inkml:trace>
  <inkml:trace contextRef="#ctx0" brushRef="#br0" timeOffset="54679.18">12086 5951 305 0,'0'-5'442'0,"0"0"-55"0,1 0-105 15,1 1-33-15,-1-1-2 0,-1 5-37 0,2-10-37 16,-1 4-42-16,1 4-12 0,-2 2-28 0,4-9 23 16,-4 9-19-16,3-8 0 0,-3 8-28 0,4-7 6 15,-4 7-33-15,3-6 9 0,-3 6-20 0,4-4 31 0,-4 4-10 16,4-3 22-16,-4 3-21 0,0 0 8 0,0 0-14 15,11 1 9-15,-11-1-6 0,3 6 15 16,-1-1-15-16,-1 1 11 0,0 0 2 0,-1 3-4 0,2-1-11 16,-2 2-5-16,1 0-4 0,-1 3 1 0,0-1-8 15,0 1-7-15,0 0 0 0,0 0-4 0,0 1-3 16,0-3-1-16,0 2-2 0,2 1-1 0,-2-2-1 16,1 1 3-16,-1-1-4 0,0 0 7 0,0 0-4 15,0-1 3-15,0-1-10 0,1 0 2 0,1 0-84 16,-2-1-13-16,0-3-67 0,1 3-3 0,-1-4-51 15,0 2 16-15,0-3-67 0,3 1-20 0,-3-5-93 16,4 5-428-16,-4-5-328 0</inkml:trace>
  <inkml:trace contextRef="#ctx0" brushRef="#br0" timeOffset="55050.18">12245 5850 198 0,'0'-8'444'15,"0"4"-102"-15,0-1-41 0,0-2-84 0,0 2-4 16,3-1-55-16,0 1-8 0,0 0-29 0,2-2-26 16,2 3-20-16,2-2-3 0,1 1-9 0,1 1 4 15,0 0-14-15,2 3-4 0,0-2-13 0,-2 3 20 16,2 1-12-16,-1 1-10 0,1 2 0 0,-2 1 10 15,3 2 6-15,-4 0 8 0,1 6 0 0,-2-3-9 16,-1 4 12-16,-1-1-8 0,-2 3 13 0,0 0-2 16,-1 0 18-16,-1 2 16 0,-1-1-11 0,-1 2-19 15,0-1 35-15,1 0-9 0,-1 0-14 0,-1-3-14 16,0 2 16-16,-1-3-1 0,-2 0-6 0,3 0 10 16,-3 0-9-16,0-1-19 0,-1-1-4 0,1 0-12 15,-1-1-4-15,-2-1-6 0,2-1-2 0,-1 1-1 16,0-2-7-16,-2-1-6 0,3-1-47 0,-3 0-61 15,3 0-43-15,-2-2-79 0,1 0-35 0,-1-1-90 16,-1 1-40-16,0-1-56 0,0-1-454 0,-2 0-451 16</inkml:trace>
  <inkml:trace contextRef="#ctx0" brushRef="#br0" timeOffset="55299.18">11695 6426 619 0,'-9'3'463'0,"2"-1"-104"16,3 1-85-16,4-3-51 0,-6 3-26 0,6-3-6 15,3 5-45-15,-3-5-17 0,14 2-34 0,2 0-9 16,3-1-22-16,8 0-5 0,3 0-23 0,1 1 6 15,5-1-4-15,1 0-67 0,-2 1-96 0,3-1-60 16,-7 0-141-16,0-1-422 0,0 0-259 0</inkml:trace>
  <inkml:trace contextRef="#ctx0" brushRef="#br0" timeOffset="55564.78">11728 6715 683 0,'-12'9'544'0,"0"-2"-32"0,5-1-55 15,2-3-79-15,5-3-53 0,-2 5-40 0,2-5-34 16,9 3-39-16,2-3-41 0,3-3-27 0,6 0-16 16,5 1-18-16,3-1-27 0,5-3-6 0,-1 1-19 15,3 0-8-15,-1-2-8 0,-1 2-11 0,0-3-4 16,-2 3-45-16,-4 0-56 0,-3 0-40 0,0 0-28 15,-6 1-30-15,-1 0-38 0,-3 1-56 0,-1 0-71 16,-2 2-28-16,-2-1-123 0,-1 0-268 0,-8 2-269 16</inkml:trace>
  <inkml:trace contextRef="#ctx0" brushRef="#br0" timeOffset="89454.69">20316 6820 150 0,'17'3'136'0,"1"0"-14"15,2-1-28-15,-2 1-18 0,1 1-18 0,0-1-7 16,0 0-15-16,-1 3-7 0,0-2-4 0,-1 2-4 0,0-1 36 16,0 3-54-16,-1 1-18 0,-2-1-250 0,-2 0 82 15</inkml:trace>
  <inkml:trace contextRef="#ctx0" brushRef="#br0" timeOffset="92738.66">20682 8339 5 0,'0'0'308'0,"-10"3"-24"0,10-3-93 0,-8 4 16 0,8-4-43 16,-6 4 21-16,6-4-63 0,0 0 6 16,-8 1-61-16,8-1 20 0,0 0-50 0,0 0 25 0,1-6-47 15,2 2 28-15,4 2-36 0,0-3 26 0,2-1-39 16,2 0 28-16,2-2-47 0,2-1 31 0,2 0-38 16,3-2 35-16,-2 0-32 0,3 1 39 15,0-1-35-15,-1 0 32 0,1 0-31 0,0-1 40 0,-2 3-32 16,0-2-2-16,-2 1 36 0,-1 3-39 0,-2-1 45 15,-2 2-45-15,0 0 7 0,-4 1 5 0,1 2 8 16,-4-1 1-16,2 1 6 0,-7 3 6 0,5-2 11 16,-5 2-6-16,0 0 1 0,-5 3 30 0,-2 1-34 15,0 0 31-15,-3 0-34 0,-1 3 30 0,-3-1-29 16,-1 4 47-16,-4-2-33 0,-2 2 26 0,0 1-34 16,-6 0 30-16,3 0-29 0,-1 0 32 0,2-1-21 15,1 1 4-15,-1-3-25 0,2 3 22 0,0-2-27 16,3-1 1-16,2 0 23 0,-1-1-5 15,5-1-7-15,0-1-6 0,1 0 4 0,3 0-4 16,-1-2-1-16,4 0 2 0,-2-1 1 0,2 1 6 0,5-3 18 16,0 0 0-16,0 0-14 0,0 0-2 0,7-4-5 15,-1 0-1-15,5-1-5 0,3-1 2 0,2-1-5 16,2-3-3-16,2-1-2 0,2-1 8 0,2-2-9 16,2 1-1-16,-2 0 0 0,0 0 3 0,-2 0-2 15,-1 2-2-15,-4-1 1 0,0 5 2 0,-3-1-3 16,-1 1 3-16,-2 1 0 0,-1 1 1 0,-3-1-5 15,1 3 2-15,0 0 11 0,-8 3-12 0,8-4 1 16,-8 4-2-16,0 0 0 0,0 0 5 0,0 0 5 16,-3 4-6-16,-2-1-1 0,-1 0 3 0,0 0-5 15,-4 2-1-15,2 0-27 0,-2 1-2 0,0 0-49 16,0-1-1-16,-1 2-62 0,1-2-4 0,0 3-93 16,1-4-21-16,0 3-287 0,2-2-62 0</inkml:trace>
  <inkml:trace contextRef="#ctx0" brushRef="#br0" timeOffset="95054.55">19771 8612 52 0,'0'0'463'0,"3"-3"-122"0,-3 3-103 16,0 0 16-16,0 0-77 0,0 0 92 16,0 8-76-16,-3-2 32 0,0 4-14 0,0-1-12 0,-1 3-2 15,-3 2-36-15,0 2-30 0,0 0 6 0,-1 2-16 16,-1 0-22-16,-1-2-12 0,0 2-8 0,-1 0-12 16,0-2-13-16,0 0-7 0,2-2-8 0,-1-1-5 15,-1-2-8-15,3 1-36 0,-1-1-33 16,-1-1-6-16,2-2-38 0,-1-1-15 0,1-2-22 0,1-1-38 15,0-2-17-15,7-2-31 0,-13 0-15 0,6-2-31 16,0-4-14-16,1-1-74 0,2-2-231 0,-3-3-89 16</inkml:trace>
  <inkml:trace contextRef="#ctx0" brushRef="#br0" timeOffset="95256.03">19495 8698 285 0,'0'-8'370'16,"0"2"-118"-16,0 6-34 0,1-8 14 0,-1 8-7 15,3-4-33-15,-3 4 35 0,0 0 1 0,10 2-14 16,-3 1 0-16,-1 0-22 0,2 1 20 0,1 2-23 15,-1-1-15-15,3 3-12 0,2 0-15 0,-2 0-22 16,3 3-36-16,-1-2-2 0,0 1-15 0,1 0-12 16,-3 1-18-16,3-1 2 0,-1 0-12 0,-2 1-5 15,2-1 0-15,-3 0-5 0,1 0-5 0,-1-1-39 16,-2-1-46-16,-1 1-21 0,0-2-27 0,0 0-37 16,-1-1-33-16,-2-1-22 0,2 1-25 0,-2-2-26 15,0 0 23-15,-1-1-29 0,0 2-9 0,-3-5-446 16,0 0-227-16</inkml:trace>
  <inkml:trace contextRef="#ctx0" brushRef="#br0" timeOffset="95755.49">20115 8529 296 0,'0'0'304'0,"5"-4"-111"0,-5 4-11 0,0 0-71 15,7-2 25-15,-7 2-29 0,0 0 1 0,9 2-14 16,-9-2 61-16,4 8-20 0,-4-8-16 0,1 9 19 15,-2-3 5-15,1 0-17 0,-1 3-14 0,-2-1 27 0,-3 1-25 16,1 1-16-16,-2-1-15 0,-2 2 21 0,1-1-10 16,-2 1 10-16,-2-1 8 0,1-1-17 15,1 1-23-15,-1-2-2 0,0 1 1 0,1-2-11 0,0-1-11 16,3 1-9-16,-1-2-9 0,2 1-8 0,0-3-7 16,1 2-3-16,-1-2-6 0,3 0 9 0,2 1 83 15,1-4 15-15,0 9-13 0,3-5-4 16,2 1-6-16,1 0-15 0,2-1 3 0,2 2-14 15,0-1-11-15,1 1-3 0,3-1-4 0,-1 0-7 0,0 0-7 16,-2-1-6-16,3 1-8 0,-3-1-4 0,1 1 0 16,-1-1-5-16,-1 0 0 0,0 0-1 0,-2-1-5 15,-1 0-26-15,0 0-33 0,0-1-26 16,-7-2-34-16,10 5-21 0,-10-5-37 0,9 3-10 0,-9-3-28 16,7 1-12-16,-7-1-76 0,0 0-63 0,0 0-132 15,8-1-319-15,-8 1-345 0</inkml:trace>
  <inkml:trace contextRef="#ctx0" brushRef="#br0" timeOffset="96704.65">20388 8599 39 0,'0'0'392'0,"0"0"-113"0,0 0-71 16,0 0-48-16,0 0-23 0,0 0 13 0,-8 3-14 16,8-3-7-16,-5 7-5 0,2-1-12 0,2 1 7 15,-2 1 0-15,0 0-18 0,2 1-15 0,0 3-12 16,-1-3 46-16,2 1-14 0,0 2-23 0,0 0-18 15,2 0 21-15,-1-1-13 0,2 0-12 0,0-1 5 16,1 1-11-16,0-2 1 0,2 1 23 0,-1-2-3 16,2-1 5-16,-1 0 2 0,0-1 31 0,-1-2 23 15,2 1 28-15,-1-2 6 0,-6-3-28 0,11 2-26 16,-11-2 27-16,12-3-17 0,-7 1-18 0,1-4 8 16,-2 1-21-16,2-3 6 0,-2 0-33 0,-1-2 23 15,-2 0-33-15,2 0 39 0,-2-1-45 0,-1 1 21 0,0-1-15 16,-2-1-9-16,0 0-6 0,-1 1-9 15,-1-1-13-15,-2 1 3 0,2 2-9 0,0-1-1 16,-2 1-38-16,-1 2-68 0,2-1-56 0,-1 2-58 16,0-1-71-16,-1 3-36 0,2 1-82 0,-1-1-43 15,6 4-74-15,-11-3-522 0,11 3-645 0</inkml:trace>
  <inkml:trace contextRef="#ctx0" brushRef="#br0" timeOffset="97370.31">20761 8519 411 0,'0'0'591'0,"-10"2"-139"0,10-2-106 16,-5 3-64-16,5-3-11 0,0 0-27 15,4 3-28-15,-4-3-37 0,13 2-42 0,-5-1-16 16,6-1-21-16,0 1-21 0,2-1-14 0,1 0-18 0,2 0-72 16,1-1-61-16,1 0-77 0,-1-1-88 0,-2 1-88 15,-1-1-102-15,-3 2-269 0,-1-1-215 0</inkml:trace>
  <inkml:trace contextRef="#ctx0" brushRef="#br0" timeOffset="97904.61">20870 8617 86 0,'-16'7'493'0,"2"2"-62"0,3-1-83 15,1-2-79-15,0 1-52 0,3-1 15 16,0-1 7-16,4 2 5 0,2-2-30 0,1-5-39 0,4 9-16 16,3-5-22-16,2-2-25 0,2 1-22 0,3-1-15 15,1-1-14-15,4-1-9 0,2-1-14 0,4-2-34 16,2-1-45-16,-2-1-2 0,6-2-9 0,-1-1-17 16,-2-2-1-16,-1 0-1 0,-5 1-4 0,-2-1 12 15,1-2 11-15,-4 0 9 0,0 0 5 0,-4 2 7 16,-2 0 13-16,-3 1 69 0,1 1 17 0,-4 1-16 15,1 1 29-15,-2 0-8 0,1 1 10 0,-3 1-27 16,-2 4 4-16,0-6-13 0,0 6-9 0,0 0 20 16,0 0 4-16,0 0-10 0,-7 4-5 0,3 1 8 15,4-1-11-15,-3 1 30 0,3 1-13 0,0 2 3 16,2 0-2-16,-1 0-3 0,3 0-4 0,1 0 4 16,0 0-3-16,2 2-9 0,2-3-6 0,-1 0-6 15,3-1-9-15,-1 1-16 0,0-3 16 0,1-1-3 16,2-2-9-16,-3 2 5 0,1-5-7 0,-1 1 3 15,1-2-4-15,1 1-1 0,-1-3-6 0,-1 0-2 16,0-1 9-16,-1 1-10 0,-3 1 1 0,1 0-6 16,0 2-3-16,-1-1-14 0,-6 3 11 0,8-1-5 15,-8 1 1-15,7 5 10 0,-4 1-3 0,1 2 3 16,-1 3 3-16,1 0 1 0,-2 2 26 0,1 3 1 16,-1 2-6-16,-2-2 0 0,0 1-10 0,0 0 29 15,-1 2 20-15,-2-1-11 0,-1-1-6 0,-2 0 6 16,-1 0 9-16,-1 0-4 0,-1 0 4 0,-2-2 15 15,0-3 29-15,0-1-42 0,-1-1 32 0,1-2-38 16,0-2 22-16,1-1-33 0,-1-1 21 16,2-3-31-16,-1-1 20 0,2 0-33 0,-1-3 19 0,2-1-29 15,2 0 16-15,-1-2-43 0,2-1-4 0,1-3-41 16,2 2-2-16,-1-2-41 0,4 1-23 0,-1-2-19 16,2 0-26-16,0-1-31 0,1 2-20 0,0-1-36 15,2 1-6-15,-1 0-21 0,1 1-26 0,1 1-2 0,2-1-49 16,-1 2 14-16,-1 1-88 0,3-1-250 15,-2 2-196-15</inkml:trace>
  <inkml:trace contextRef="#ctx0" brushRef="#br0" timeOffset="98238.51">21764 8579 535 0,'4'-7'497'0,"-4"7"-94"16,0 0-47-16,0 0-45 0,0 0-30 0,0 0-13 16,-11 4-26-16,7 0-44 0,0 1-29 0,-1 0-12 15,3 0-5-15,-1 1 5 0,1 0-19 0,1 1-18 16,0-1 13-16,2 0 12 0,0 1-17 0,2-2-26 15,1 1-16-15,1-1-17 0,0 0-10 0,2 0-10 16,0-1-14-16,2-2-4 0,-1 1-6 0,2 0-19 16,0-2-43-16,0 0-56 0,0-1-25 0,0 0-11 15,-1-1-20-15,0 0-27 0,-1 0-24 0,-1-1-15 16,0 0-34-16,-7 2-36 0,10-1-88 16,-10 1 0-16,4-2-405 0,-4 2-298 0</inkml:trace>
  <inkml:trace contextRef="#ctx0" brushRef="#br0" timeOffset="98804.22">21630 8805 363 0,'0'0'481'0,"0"8"-37"0,0-8-45 0,6 5-73 0,-6-5-38 0,8 5-86 15,-8-5-23-15,17 1-55 0,-8-1-2 0,2 0-43 16,0 0 4-16,3 0-31 0,-1-1-16 0,1-1-67 15,0-1-36-15,0 2-32 0,-1-1-58 0,-3 2-2 16,0-2-64-16,-2 1 5 0,-1 0-5 0,-7 1 30 16,7 1 37-16,-7-1 32 0,0 0 23 0,3 6 60 15,-3-6 70-15,-6 8 45 0,1-3-24 0,-1 1 86 16,-1 0-3-16,1 2 7 0,1-1-41 0,-1 1 40 16,-1 0 20-16,4-2-45 0,-1 2-18 0,1-1 33 15,2 0-6-15,-1 0 24 0,4-1 6 0,1 1 0 16,1-1-37-16,2-1 20 0,3-1-14 0,1 0-11 15,3-1-33-15,0 0 1 0,1-3-26 0,1 0 1 16,-1-1-20-16,5-2 2 0,-1-1-17 0,-1-2 8 16,0-1-19-16,1-3 12 0,0 0-17 0,-2-3 10 15,-1 2-8-15,-3 0 4 0,-1 1-8 0,-3-3 55 16,-1 4-14-16,0 0 20 0,-2 0 1 0,-3 1 5 16,1 2-12-16,-3 0-14 0,0-1-6 0,-3 4-8 15,3 3-6-15,-4-6-5 0,4 6-8 0,-7-5-18 16,7 5 14-16,0 0-14 0,-11 1 16 0,11-1-17 0,-6 4 21 15,6-4-20-15,-1 5 24 0,1-5-15 16,1 6 27-16,2-2-19 0,3 0 37 0,-1-1-15 0,2 1 20 16,0-2 3-16,3 1-2 0,0-1-8 0,-1 0-10 15,-1-1 1-15,3-1-6 0,-1-1 2 0,-1-1 14 16,-1 0-8-16,1-1 0 0,-2-2-12 0,0 1 6 16,-2-3 2-16,-2 1-9 0,1-1-3 0,-2-1-4 15,-2 2-3-15,-2-1-3 0,1 1-1 0,-2-2-7 16,-1 3-31-16,-2-1-29 0,-1 1-50 0,0 2-49 15,0-1-34-15,-1 2-61 0,-1 0-33 0,-1 2-55 16,-1 0-91-16,1 0-85 0,-2 3-438 0,-3-2-537 16</inkml:trace>
  <inkml:trace contextRef="#ctx0" brushRef="#br0" timeOffset="100079.53">21723 9301 553 0,'0'0'475'0,"0"0"-84"0,-11 0-78 15,11 0-57-15,0 0-69 0,-10 0-25 0,10 0-53 16,0 0-9-16,-6 4 66 0,6-4 41 0,0 0-32 16,5 6-1-16,-1-3-24 0,2 2 16 0,2-2-21 15,3 1-17-15,3-2-32 0,-1 2-7 0,5 0-24 16,-1 0-3-16,0-1-18 0,1 0 0 0,1-1-14 16,-1 1 15-16,-2-1-15 0,-1-1 7 0,-1 0-13 15,0 0 23-15,-1 0-16 0,-2 1 15 0,-2-2-13 16,-1 1 16-16,-8-1-14 0,16 2 21 0,-16-2-24 15,12 1 17-15,-12-1-27 0,10 1 12 0,-10-1-23 16,7 3 44-16,-7-3-8 0,4 6 5 0,-4-6-17 16,2 9 6-16,-4-5-20 0,0 4 13 0,-3-1-16 0,-2 2 20 15,2-3 3-15,-4 2-6 0,1 2-5 0,-3-2-4 16,-2 2-5-16,0-1-1 0,-1-1-6 16,0 2 0-16,-2-1-3 0,2-1 1 0,-1 1-2 15,-2-1-1-15,4 0-1 0,-2 0-5 0,1-1 28 16,-2-1-34-16,4 1 17 0,0-2-64 0,1 1-30 0,3-3-28 15,-1 1-41-15,2-2-41 0,0 3-30 16,3-3-29-16,-2 1 6 0,6-3-13 0,-7 2 11 16,7-2-17-16,0 0 0 0,0 0-55 0,0 0 3 15,0 0-27-15,0 0-70 0,0 0-153 0,6-1-79 0</inkml:trace>
  <inkml:trace contextRef="#ctx0" brushRef="#br0" timeOffset="100890.12">22126 9352 231 0,'0'0'521'0,"4"-4"-113"16,-4 4-115-16,0 0-27 0,0 0 8 0,0 0-41 16,3 6 10-16,-3-6-38 0,-3 10 43 0,3-4-55 15,0 3-15-15,0-1 3 0,0 1 5 0,2 1-42 16,-1 0 27-16,3 0-8 0,2 1 9 0,1 0-49 16,0 2 5-16,4-5 6 0,1 3-14 0,0 0-7 15,1-4-16-15,1 1 0 0,0-2-10 0,2-1-5 16,-4-1 3-16,2-2 1 0,-1 0 11 0,0-2-18 15,-2-2 7-15,3 1-7 0,-3-4-12 0,-1 0-13 16,0-2-13-16,-3-2-2 0,0-4-7 0,0 2-5 0,-4 0-4 16,0-2 5-16,-2 1-8 0,-2 0-4 15,-2-1-4-15,0 2-6 0,-1 0-55 0,-2 1-14 16,-2 1-50-16,-2 1-30 0,2 1-38 0,-2 0-34 16,0 2-45-16,-1 3-22 0,2-1-45 0,-1 2-24 0,-1 2-36 15,1-1-75-15,3 3-36 0,-3-1-394 16,3 1-452-16</inkml:trace>
  <inkml:trace contextRef="#ctx0" brushRef="#br0" timeOffset="101285.11">22619 9413 571 0,'0'0'506'0,"-10"3"-103"0,10-3-76 0,-3 5 24 15,3-5-26-15,0 0-16 0,6 3-46 0,1-3-18 16,4 0-25-16,2 2-25 0,3-2-47 0,0-2-17 16,7 2-38-16,-2 0-5 0,3-2-29 0,3 1 2 15,0-2-24-15,-1 0 4 0,0 1-25 0,-2-1-4 0,-3 0-41 16,-3 0-48-16,0-1-72 0,-2 3-38 0,-5-2-103 15,0 1-147-15,-2-1-572 0,-4 1-613 16</inkml:trace>
  <inkml:trace contextRef="#ctx0" brushRef="#br0" timeOffset="101636.89">22639 9544 47 0,'-6'8'612'0,"3"-3"-125"0,2 0-44 0,1-5 4 15,1 6-88-15,4-3-62 0,-5-3-73 0,12 4-51 16,-5-3-29-16,5 0-8 0,-3-2-43 0,4-1-3 16,3-1-45-16,-1-2-18 0,3 0-67 0,-1-3-9 15,2-1-45-15,-1-1-10 0,-1-2-35 0,-2-2-39 16,1-1 13-16,-2-2 22 0,0 2 11 0,-1-3 27 16,-3 2 22-16,-1 3 15 0,1 1 47 0,-3 1 47 15,0 2 22-15,0 0 35 0,-1 1 2 0,-2 2-20 16,0 2-12-16,2-1 18 0,-2 2 31 0,-4 3 84 15,0 0-1-15,10 4-25 0,-6 1 26 0,-1 2-7 16,0 0 9-16,1 4-20 0,-1-1 8 0,1 2-39 16,1 0-13-16,-3 0-23 0,1 2-7 0,1-1-25 15,-1 0 1-15,-1 2-25 0,0-2 5 0,-2 1-18 16,0-2 12-16,0 1-19 0,0-1-39 0,0-1-36 0,-2 0-43 16,-1 0-61-16,0-1-32 0,0-2-49 0,-1 0-35 15,1-2-45-15,-1 0-126 0,-2-1-87 16,2-2-344-16,0 0-424 0</inkml:trace>
  <inkml:trace contextRef="#ctx0" brushRef="#br0" timeOffset="102370.39">23225 9166 102 0,'0'0'523'0,"-4"4"-147"0,4-4-24 0,-9 7-42 15,6-1-7-15,-2 0-22 0,0 2-62 0,-2 1 16 16,3 0-43-16,0 2 8 0,0-1-47 0,1 1 42 15,0-1-19-15,3 1-24 0,0-1 0 0,3-1-19 16,0 2-18-16,1 0 1 0,3-3-11 0,1 2-20 16,1-3-16-16,2 0-11 0,0-3-10 0,1 0-12 15,0-1-6-15,1-1-6 0,-2-3 0 0,3-1-4 16,-1-2 5-16,1-2-26 0,0-2-16 0,0-1-31 16,-1-1 18-16,-2-2-3 0,2 2 17 0,-2 0-9 15,-1-1 14-15,-3 3-9 0,2 1 19 0,-2-1-17 16,-2 3 12-16,1 1-14 0,-2 1 17 0,-4 3 7 15,10-1 41-15,-6 5-21 0,0 1 42 0,3 4 2 16,-1 1 14-16,0 5-18 0,-1 2 13 0,2 3 1 16,0 2 6-16,-2 0-10 0,0 1-10 0,1 1 3 0,-2-2-23 15,0 3 24-15,-2-1-29 0,-1 0-1 0,1-3 14 16,-2-1-7-16,-2 1-1 0,1-2-14 16,-2 1 9-16,-3-2-2 0,2-2 0 0,-3 0 42 0,0-1-40 15,-3-2 32-15,0-1-47 0,-2-3 39 0,0 0-39 16,-2-3 36-16,2-2-39 0,-1-3 3 0,0 1 2 15,-1-4-3-15,0 0 0 0,-1-3-12 16,-1-2 3-16,3-3-5 0,1 1 2 0,0-2 27 0,3-1-39 16,0-4 11-16,3 3-56 0,2-2-19 15,4 1-55-15,-1-1-21 0,2-2-25 0,5 0-45 0,0 0-24 16,3-1-32-16,1 0-40 0,3 0-5 0,1 0-10 16,4 1-48-16,1-1-46 0,0 0-63 0,1 2-444 15,0-1-495-15</inkml:trace>
  <inkml:trace contextRef="#ctx0" brushRef="#br0" timeOffset="102805.82">23678 9266 233 0,'12'0'550'0,"-12"0"-95"15,12 0-79-15,-12 0-42 0,17 0-40 0,-7 0-37 0,1 0-43 16,3 0-36-16,-1 0-33 0,4 0-25 0,-2 0-22 16,2 0-16-16,0 0-16 0,0 0-23 15,0 0-54-15,1 0-50 0,-2 2-33 0,-1-2-35 0,-3 0-65 16,-3 0-25-16,1 1 21 0,-10-1-8 0,10 2 7 15,-10-2 22-15,2 7 32 0,-5-3 30 0,-3 1 24 16,-1 0-6-16,-3 1 41 0,-2 2 16 16,-1 0 42-16,-1 0 28 0,0-1 34 0,1 2-9 0,2-2 15 15,1 0-29-15,0-2 1 0,3 2 25 0,1-2 54 16,2 0-48-16,3 1 25 0,1-6-45 0,1 7 19 16,5-3-43-16,1-1 32 0,1 0-39 0,5-3 24 15,1 3-37-15,2-3 23 0,-1-1-49 0,6-2 16 16,0-1-39-16,3-1 17 0,0-1-25 0,4-5 1 15,-1 1-13-15,1-2 1 0,-2-1 22 0,0 0 19 16,-2-1-5-16,-4 2 82 0,0 0 25 0,-2 2 64 16,-4 2-1-16,0-1 9 0,-1 3 31 0,-3-1-19 15,-2 2-36-15,-1 2-26 0,0 0-17 0,-7 3 19 16,0 0 41-16,10 3-9 0,-10-3-23 0,0 8-21 16,-1-1-11-16,-2 0-24 0,0 4-5 0,-1 0-15 15,0 1 4-15,-2 1-16 0,0 1 7 0,-1 0-15 16,0-1-35-16,0 2-48 0,0-2-32 0,0 0-65 15,0 0 27-15,-1-2-67 0,1-1 9 0,0-1-53 0,0 1 2 16,0-5-49-16,1 1-66 0,0-3-378 16,-1-1-238-16</inkml:trace>
  <inkml:trace contextRef="#ctx0" brushRef="#br0" timeOffset="102985.25">24126 9261 668 0,'3'-8'600'0,"-3"1"-109"16,4 2-98-16,-4 0-90 0,3 0-66 0,-3 5-44 0,7-4 8 15,-7 4 6-15,11 0-32 0,-4 2 2 0,-1 0-29 16,5 3-25-16,-1 1-20 0,0 2-21 0,4 2-20 16,-1-1-4-16,1 4-15 0,1 0-1 0,-2 0-23 15,1 1-56-15,-3-3-63 0,-1 1-54 0,0-1-68 16,0 2 16-16,-3-1-105 0,-1-2-70 0,-2 1-115 16,-1 0-271-16,-2-2-283 0</inkml:trace>
  <inkml:trace contextRef="#ctx0" brushRef="#br0" timeOffset="103207.71">23794 9705 718 0,'-16'3'586'0,"5"0"-70"0,1 0-80 0,10-3-47 0,-8 2-41 15,8-2-28-15,0 0-59 0,10-1-20 0,-1 0-48 16,7 0 2-16,5-2-51 0,4 0-32 15,2-1-21-15,7 0-17 0,0-1-18 0,1 0-42 0,-1 2-36 16,0-3-61-16,-6 3-73 0,0-1-49 0,-3 1-25 16,-5-1-75-16,1 3-50 0,-4-2-104 0,-3 0-445 15,-3 1-470-15</inkml:trace>
  <inkml:trace contextRef="#ctx0" brushRef="#br0" timeOffset="103469.09">23716 9877 444 0,'-12'9'434'0,"3"-2"-65"0,2 0-1 0,3-1-31 16,3-1-15-16,1-5-17 0,7 6-13 0,2-4-2 15,3 0-14-15,3-2 10 0,6-1-17 0,2-1 22 16,5 1-46-16,0-3-6 0,7-1 4 0,-1-1-7 16,0-1-25-16,-2 0-9 0,1 0-25 0,-4-1-25 0,1 1-26 15,-6-1-5-15,-3 0-10 0,0 0-15 16,-4 2-13-16,0-1-13 0,-3 0-12 0,0 0-12 0,-3 1-49 15,-1 0 44-15,-1 1-46 0,-1-2 36 0,-1 3-104 16,0-1-30-16,-1 0-77 0,-2 0-9 16,2 2-18-16,-2-2-59 0,-1 2-54 0,-3 3-70 0,3-7-30 15,-3 7-41-15,-2-6-107 0,2 6-555 0,-3-3-739 16</inkml:trace>
  <inkml:trace contextRef="#ctx0" brushRef="#br0" timeOffset="137716.07">5560 4630 213 0,'0'0'228'0,"0"0"-49"0,0 0-37 0,0 0-28 15,0 0-20-15,0 0-13 0,6-2-19 0,-6 2 8 16,0 0 11-16,0 0 0 0,0 0 0 0,0 0-1 15,4-3 0-15,-4 3 1 0,0 0-5 0,0 0 5 16,0 0-29-16,0 0 35 0,0 0-30 0,0 0 23 0,3-3-13 16,-3 3 22-16,0 0-20 0,0 0 10 0,0 0-8 15,0 0-5-15,0 0-6 0,0 0-6 16,0 0-2-16,0 0-6 0,0 0-1 0,0 0-25 0,0 0 6 16,0 0-10-16,0 0-2 0,0 0-4 0,0 0 17 15,4 3-3-15,-4-3 6 0,0 0-15 0,3 5 8 16,-3-5-15-16,0 6 4 0,0-6 12 0,0 6 9 15,0-6-26-15,3 7 19 0,-2-3-21 0,-1-4 14 16,2 10-19-16,-1-5 13 0,-1-1-16 0,0 2 14 16,2 0-14-16,-1 0 13 0,0 0-17 0,-1 0 17 15,2 1-18-15,-1 1 37 0,-1-1-3 0,2-1-6 16,-1 2-4-16,0-1 1 0,-1 0-5 0,3 0-5 16,-3 2 3-16,2-2 0 0,-1 1 13 0,-1-1-22 15,3 0 17-15,-2 1-20 0,2 0 20 0,-3-1-24 16,3 0 21-16,-2 1-19 0,1 0 17 0,-1-1-17 15,1 0 18-15,0 0-26 0,-2 1 22 0,3 0-17 16,-3-2 31-16,2 2-33 0,-1-1 20 0,0 1-18 0,-1-1 21 16,2 0-25-16,-2 1 23 0,1-1-19 0,-1 0 18 15,0 1-21-15,0-1 22 0,0-1-18 0,0 0 14 16,0 1-16-16,0-2 19 0,2 1-18 16,-2 1 19-16,0-1-24 0,-2 0 24 0,2-1-23 0,0 1 24 15,0 1-21-15,0-7 17 0,0 9-16 0,0-4 20 16,0 1-2-16,0-6-4 0,0 10 1 0,0-5-5 15,0-5 6-15,0 10 55 0,0-4-10 0,0-1-12 16,0 0-7-16,-1-1-21 0,1 2 12 0,0 1-15 16,0-3 6-16,0 2-13 0,0 0 7 0,0-1-9 15,0 2 10-15,0-1-14 0,0 1 12 0,0 0-14 16,0 1 11-16,0-1-14 0,0 2 18 0,1-1-22 16,-1 1 19-16,0 1-13 0,0-2 12 0,0 1-18 15,0 3 19-15,0-3-14 0,0 2 16 0,0 1-14 16,0 0 15-16,2 0-18 0,-1 2 19 0,-1-2-15 15,0 2 14-15,1-2-13 0,1 1 11 0,-1 1-9 16,-1-1 7-16,2 1-9 0,-1-1 12 0,-1 1-15 16,1 1 16-16,1-1-9 0,-1-1 7 0,1 2-12 0,-1-1 13 15,-1 0 0-15,2 2-1 0,-1 0-1 0,0-2-1 16,-1 1 3-16,0 1-5 0,2-1 1 16,-2 0 0-16,1 1 0 0,-1 2-1 0,0-1-9 15,0-1 0-15,0 1-5 0,2-2 16 0,-2 4-11 0,1-1 12 16,-1-1-9-16,1 0 7 0,-1 1-7 0,2-2 8 15,-1 0-8-15,1 2 9 0,-1-4-10 0,-1 3 9 16,3 0-9-16,-2 0 9 0,2-1-6 0,-3 1-2 16,4-2-4-16,-2 1 14 0,-1 0-11 0,2 0 10 15,-2 0-1-15,2-1 0 0,-1 0-3 0,0 2 4 16,1-2-4-16,-1 3 1 0,0-3 0 0,1 0 0 16,-1 3-2-16,-1-2 2 0,3 0-2 0,-2 1-2 15,-1-1 0-15,3 0-1 0,-1 1 0 0,1 0-1 16,-1 0 1-16,0-1-5 0,0 1 9 0,0 1-9 15,1 0 7-15,-1-2-5 0,-2 1 4 0,3 1-10 16,-1 0 12-16,1-1-6 0,-1 0 6 0,0 1-6 16,0-1 9-16,0 1-9 0,-2-2 7 0,3 1-5 15,-1 1 7-15,0-1-1 0,0 0-4 0,-2-1 4 0,3 1-2 16,-2 0 3-16,1 0-3 0,-1-1 2 16,1-1-2-16,0 2-9 0,0 0 11 0,0 0 0 15,-1-2-4-15,1 3 0 0,0-3 2 0,1 2 0 0,-1 0-4 16,1 0 0-16,-1 1 3 0,1-2-4 15,-1 1-2-15,0 1 5 0,1-1-3 0,-1-1 3 0,1 1-5 16,-1 2 7-16,1-3-8 0,-1 1 7 16,1-1-6-16,-1 2 8 0,0-1-8 0,0 0 8 0,0 0-11 15,-2-1 13-15,3 1-2 0,-1 1-1 0,-1-1 0 16,0-1 0-16,1 0 0 0,-3-1 2 0,3-1-2 16,-2 0-1-16,1 2 0 0,-1-1-2 0,1-1-10 15,-1 2 17-15,0-2-5 0,2 2 3 0,-1-2-4 16,-1 3 0-16,2-3-2 0,-2 0 2 0,2 0 0 15,-1 0-1-15,0 0 0 0,0 0 1 0,-1 1-1 16,2-1-1-16,-2 0 1 0,2-1-2 0,-1 1-18 16,-1 0 24-16,0-1-8 0,1 1 6 0,-1 0-6 15,-1-1 6-15,2 1-10 0,-1-2 14 0,-1 1-10 16,0 0 9-16,0-2-12 0,0 2 14 0,0-3-10 16,1 1 7-16,-1-1-8 0,0 2 7 0,0-4-5 15,2 2 5-15,-2 0 0 0,0 0 1 0,0-1 0 16,0 0-1-16,0 0-1 0,0 0 0 0,0 0-1 0,0-2-1 15,0 2 3-15,0-2-3 0,0 0 1 0,0 1 0 16,0 0 0-16,0 0-3 0,0-2 2 16,1 1 2-16,-1-1-1 0,0 2-1 0,0-3 0 0,0 1 2 15,0 1-2-15,0-1-2 0,0 1 4 0,2-2 1 16,-2 1 0-16,0 0-15 0,0 0 15 0,0-1-11 16,0 0 15-16,0 2-12 0,0-2 11 0,1 1-13 15,-1 1 11-15,0-2-4 0,0 2 3 0,0-2-2 16,0 1 0-16,0-1 3 0,1 1-1 0,-1 1-3 15,2-2-2-15,-2 1 1 0,0 0 3 16,0 0-1-16,1-1-1 0,-1 0 1 0,0 2-1 0,0-3 2 16,0 3-4-16,2-1 3 0,-2-1-3 0,1 1 2 15,-1-1 4-15,0 0-6 0,2 2 4 0,-1-3-1 16,0 3-1-16,-1-2 1 0,0 2-1 0,2-2 1 16,-1-1-4-16,-1 3 5 0,2-2-1 0,-2 1 1 15,1-1-2-15,0 0-5 0,-1 1 8 0,2-1-4 16,-2-5 0-16,1 8 3 0,-1-8-3 0,0 8 4 15,0-8-11-15,3 8 11 0,-3-8-3 0,0 6 1 0,0-6-1 16,0 7 1-16,0-7 0 0,3 5-1 0,-3-5 2 16,0 0 1-16,0 6 9 0,0-6 31 15,0 0 5-15,1 6-9 0,-1-6-10 0,0 0-4 0,2 5-4 16,-2-5-1-16,0 0-5 0,0 0-1 0,1 5-2 16,-1-5 2-16,0 0 11 0,0 0 26 0,0 0 8 15,0 0 1-15,0 0 8 0,0 5 0 16,0-5 4-16,0 0 1 0,0 0-5 0,0 0-3 0,0 0-6 15,0 0-22-15,0 0 9 0,0 0-6 0,0 0-8 16,0 0-9-16,0 0 13 0,0 0-24 0,0 0 19 16,0 0-54-16,0-4-50 0,0 4-55 0,0 0-75 15,0-8-79-15,0 8-107 0,0-4-179 0,0 4-578 16,0-8-761-16</inkml:trace>
  <inkml:trace contextRef="#ctx0" brushRef="#br0" timeOffset="140249.46">7549 4430 119 0,'3'-3'223'0,"-3"3"-48"0,0 0-30 0,0 0-29 16,0 0-20-16,0 0-4 0,0 0-3 0,0 0-2 15,0 0 3-15,0 0-5 0,4-4-9 0,-4 4-2 16,0 0-16-16,0 0-11 0,0 0-9 0,0 0-10 0,0 0-7 16,0 0-8-16,0 0-2 0,0 0-7 15,0 0-1-15,0 0-8 0,0 0-1 0,0 0-5 0,0 0 2 16,0 0-4-16,0 0-2 0,0 0 2 0,0 0-2 15,0 0 3-15,0 0 3 0,2 5 10 0,-2-5 11 16,0 0-4-16,0 0 0 0,1 5-4 16,-1-5 0-16,0 0 0 0,0 4-2 0,0-4-1 0,0 0 1 15,3 7 4-15,-3-7-3 0,1 4-5 0,-1-4 5 16,3 6 1-16,-3-6-3 0,3 6 3 0,-3-6 3 16,3 9-30-16,-2-5 45 0,2 0-32 15,-2 0 30-15,1 3-28 0,-1-3 32 0,2 3-28 16,-2-1 24-16,2-1-36 0,-1 1 37 0,-1 1-30 0,2 0 29 15,-2 0-28-15,2-1 28 0,-1 2-4 0,0-1-3 16,0 0 4-16,-1 0 80 0,2 1-21 0,-2 0 11 16,2 1-41-16,-1-1 11 0,-1 1-15 0,2-1-2 15,-2 0-13-15,1 1-2 0,-1 0-5 0,-1 1-8 16,3-2 2-16,-2 2-2 0,-1-1-2 0,2 2-2 0,-1-1 2 16,-1-1-2-16,0 1-7 0,2 0 4 15,-2 0 2-15,1 0-2 0,-1 0-1 0,1 0-2 16,-1-1 2-16,0 2-3 0,0-1 7 0,0 0 52 15,0 1-11-15,-1-2-4 0,1 1-16 0,0 0-2 0,-1 1-8 16,-1-1 7-16,2-1-13 0,-1 4 2 0,-1-2-10 16,1 1 11-16,-1-2 2 0,1 2-16 15,0 0 0-15,-1-1 2 0,1 0-6 0,-2 0 4 0,3 0-2 16,-1 1 17-16,-1 0-18 0,2-2-3 0,0 1 7 16,-1 0-3-16,1 1-2 0,0-1 2 15,0 0 7-15,0 2-7 0,0 0 7 0,1 0-12 16,-1 0 11-16,0 0-6 0,0 1 4 0,0 0-6 0,0 1 2 15,0 0 0-15,0 0 7 0,0 0-7 0,0 1 5 16,0 1-3-16,0-2 2 0,0 1-1 0,0 0 3 16,0 2-5-16,0 1 3 0,0-2-2 0,0 1 3 15,0 1-1-15,2-2-1 0,-1 1 3 0,-1 1 2 16,0 0-1-16,0-1-1 0,3 0 5 0,-3 2-4 16,0-2-24-16,1 1 29 0,-1 1-2 0,0-2 0 15,0 3 4-15,2-2-4 0,-2 2-3 0,0-2-2 16,1 0 1-16,-1 2 5 0,0-2-3 0,0 2 18 15,0-1-20-15,1 0 12 0,1 0-12 0,-2 1 12 16,1-2-14-16,-1 0 8 0,2 2-21 0,-2-2 25 0,1-1-12 16,-1 2 8-16,2 0-1 0,-2-1 0 15,1 2-3-15,0-2 1 0,-1-1-4 0,2 2 6 16,-1-1 0-16,-1 0-31 0,2 0 30 0,-2-1 3 16,1 3-6-16,0-2 2 0,-1-1-4 0,0 2-2 0,2-2-2 15,-1 2-7-15,-1 0 16 0,2-1-17 16,-1 1 15-16,0 0-13 0,-1-1 14 0,2 1-16 15,-1-2 15-15,1 1-15 0,-1 1 14 0,-1-2-11 0,0 0 12 16,1 0-11-16,1 1 15 0,-2-2-17 0,0 1 19 16,1-1-8-16,-1 1 3 0,0-2-4 0,0 0 1 15,0-1 3-15,0 2-1 0,0-1-2 0,0-1-19 16,0 0 25-16,0 3 0 0,-1-1-6 0,1-1 2 16,-2 2-1-16,1-1-1 0,1-1-12 0,0 2 13 15,0-1-5-15,-1 1 0 0,-1-1-1 0,2 2 3 16,-1-1-15-16,-1 0 17 0,2-2-15 0,-1 4 14 15,0-4-12-15,-1 2 13 0,1-1-28 0,-1 1 29 16,2-1-13-16,0 0 17 0,-1-1 0 0,0 1-5 16,1 0 0-16,0-2 1 0,-2 1-7 0,2-1 4 15,0 0-1-15,0 1-1 0,0-1 0 0,0 2 1 16,0-2-1-16,0 1-21 0,0 1 30 0,0-3-28 16,-1 2 26-16,1 1 0 0,0-2 1 0,-2 3-2 15,2 1-11-15,0-2 14 0,0 1-4 0,0-2 2 16,-1 1-2-16,1 1 45 0,-1-2-6 0,-1 1-7 15,2-2-6-15,0 1-23 0,0 1 14 0,-1-2-21 0,1-1 17 16,-2 2-21-16,2-1 16 0,0-1-18 0,0 2 15 16,-1-2-17-16,1-1 15 0,0 3 3 0,-2-2-10 15,1-1 5-15,1 1-2 0,0 0 0 0,0-1-6 16,-1 0 4-16,-1 0-2 0,2 0-4 0,-1 0 7 16,-2-1-4-16,3 0 0 0,-1 0 3 0,-1 0-3 15,2 0-16-15,-1-1 13 0,-1-1-6 0,2 0 16 16,-1 0-19-16,0 0 21 0,1-2-16 0,-2 2 13 15,2-1-15-15,0 0 18 0,-1 0-21 0,1-1 23 16,-2 1-5-16,2-2-1 0,0 1-14 0,0 0 14 16,0-2-2-16,-1 2-1 0,1-1-1 0,0-2-2 15,0 1 1-15,0 0-2 0,0 1 2 0,0-2 2 16,0 1-3-16,1 1 0 0,-1-1 1 0,0 1-1 16,0-1-2-16,2 2 3 0,-2-2 0 0,1 2 6 15,-1 1 45-15,3-2-7 0,-2 1-8 0,-1 0-3 16,3 0-3-16,-3-1-7 0,2 3-8 0,-1-2-1 15,0-1-4-15,1 2-1 0,-1-1-3 0,1 1 5 16,-1 0-1-16,-1-2-2 0,3 3 2 0,-2-2 10 0,-1 0 47 16,3 1-13-16,-3-1-11 0,2 0-9 15,-1-1-4-15,0 1-7 0,-1-3-6 0,0 1-5 0,2 0-3 16,-1-2 2-16,-1 2 0 0,0-6 2 16,0 6-2-16,0-6-4 0,2 8-65 0,-2-8-79 0,0 0-124 15,-2 5-301-15,2-5-481 0,-7-2-656 0</inkml:trace>
  <inkml:trace contextRef="#ctx0" brushRef="#br0" timeOffset="141997.46">1446 7403 31 0,'0'0'126'0,"0"0"-13"16,0 0 0-16,0 0-14 0,0 0 1 0,0 0-9 15,0 0-5-15,0 0 1 0,0 0-1 16,7 1 1-16,-7-1-7 0,0 0-10 0,0 0-15 0,0 0-14 16,0 0-9-16,0 0-11 0,0 0-6 0,0 0-12 15,0 0-5-15,3 5 0 0,-3-5 2 0,1 5 21 16,-1-5 1-16,3 5-2 0,-1-1 23 0,0 1 31 15,1 1-20-15,-1 1-6 0,-1 0-18 0,3 1 5 16,-1 1-19-16,0 1 13 0,0 0-5 0,-2 1 17 16,3 2-8-16,-1-1 11 0,-1 0-22 15,0 1 12-15,1 2-27 0,-1-2 21 0,0 1-24 0,0 0 18 0,-1 0-21 16,2 1 25-16,-3-1-27 0,4 2 22 16,-2-2-21-16,-1 0 32 0,2 3 32 0,-2-3 23 15,2-1-17-15,0 4-23 0,-2-4-5 0,2 2-11 16,-1-2-2-16,0 0-6 0,0 1-4 0,-1 0-2 0,1-1-9 15,-1-1 6-15,-1 1-4 0,0 0 2 0,0 0-23 16,0-1 22-16,0 0-1 0,0-1-3 16,0 0 34-16,0-1-9 0,0 1-6 0,0 0-10 0,0-2-4 15,0 1 1-15,0 1-7 0,0-1 4 0,-1 0-11 16,1 1 10-16,0 0 0 0,0 0-4 0,-2 0 2 16,2 0-6-16,0 0 9 0,0 1 2 0,0-1 15 15,0-2-4-15,0 3-7 0,0-1-6 0,0 0-1 16,0 0 5-16,0-2-41 0,0 2 43 0,0-2-35 15,0 0 55-15,0 1-42 0,0-1 38 0,0-1-6 16,0 0-44-16,0-1 39 0,0 1 1 0,0-2-5 16,0 0-41-16,0-1 31 0,0 1 10 0,-1-1-41 15,1-5 42-15,1 10-2 0,-1-10-3 0,0 6-3 16,0-6 9-16,-1 6 3 0,1-6-1 0,0 0-50 16,0 0-117-16,-3 4-104 0,3-4-101 0,-6-6-373 15,4 2-229-15</inkml:trace>
  <inkml:trace contextRef="#ctx0" brushRef="#br0" timeOffset="143298.48">1439 7464 179 0,'0'0'356'0,"-3"-4"-67"0,3 4-45 0,-3-3-32 0,3 3-39 15,0 0-8-15,-2-6-18 0,2 6-23 16,0 0-24-16,-2-5-20 0,2 5-27 0,0 0-8 16,2-7-8-16,-2 7-10 0,4-3-8 0,-4 3-8 0,7-5 3 15,-3 2 8-15,3 0-6 0,2 1 9 16,-1-3-2-16,6 2 30 0,-1 0-7 0,2 0-9 15,2-2 7-15,0 1-31 0,4 0 23 0,-1 1-8 16,2-2 1-16,2 2-10 0,0 0 4 0,0-2-8 0,2 1-5 16,0 1-2-16,0 1 7 0,-1-2-11 0,3 1 5 15,-1 0 6-15,1 0-6 0,0 0 4 0,2 0-1 16,-2-1-13-16,2 1 9 0,-1 0-3 0,5 0 2 16,0-1 0-16,-2 0-3 0,-2 0 8 0,-2 0-2 15,2 1 0-15,-1 1-9 0,-1-2 9 0,2 0-15 16,0 1 9-16,-1 0-3 0,-1 0 5 0,2 2 0 15,-2-3 16-15,0 2-16 0,0-1-6 0,-1 1 6 16,1 1-4-16,-1 0 5 0,1 0-4 0,-2-2-1 16,0 2 7-16,1 0-7 0,1 0 9 0,-4 0-14 15,-1 0 10-15,1 1-8 0,-2-1 10 0,-1 0-15 16,2 0 13-16,-2 0-5 0,-1 0 3 0,-1 1-10 16,1-1 9-16,-1-1-4 0,-3 2 6 0,1-2-11 15,-1 1 8-15,-1-1-5 0,1 2 5 0,-2-3-5 0,0 3 12 16,-1 0-16-16,-2-2 14 0,0 2-10 15,-1-1 9-15,-2 1-6 0,2-2 3 0,-10 2-4 16,14-1 7-16,-14 1-5 0,13-1 18 0,-13 1-16 16,10-1 21-16,-10 1-19 0,7-1 16 0,-7 1-18 0,8-1 17 15,-8 1-18-15,0 0 11 0,10-1-14 0,-10 1 13 16,0 0-20-16,0 0 14 0,10 0-14 16,-10 0 7-16,0 0-12 0,0 0 13 0,6 2-14 0,-6-2 17 15,1 4-6-15,-1-4 15 0,2 5-17 0,-2-5 16 16,1 10-15-16,-1-6 17 0,0 3-25 0,-1-1 19 15,1-1-11-15,-2 3 11 0,2 0-12 16,-3 0 11-16,2 1 2 0,1 0-4 0,-1 0-1 0,-1 1 2 16,2-1-3-16,0 1-12 0,-1 1 14 0,1 0-14 15,0-1 18-15,-2 1-19 0,2 1 18 0,2 0-15 16,-2 0 15-16,0 1-22 0,0-1 20 0,1 0-18 16,-1 0 21-16,0 0-17 0,2 0 15 0,-1 1-15 15,-1-1 15-15,0-1-13 0,3 0 12 0,-2 2-16 16,1-2 20-16,-1 0-16 0,-1 0 14 0,3 0-20 15,-2-1 20-15,2 1-16 0,-2-1 18 0,2-2-16 16,-3 2 17-16,3-1-13 0,-1 2 13 0,0-3-24 16,0 2 21-16,-1-1-13 0,2 1 14 0,0-2-20 15,-2 1 16-15,2-1-15 0,-2 0 20 0,2 2-13 0,0-2 14 16,-2 2-15-16,2-2 14 0,0 1-13 0,-1-1 13 16,0 1-21-16,0-1 19 0,-1 1-10 15,2-1 11-15,-2 1-13 0,2-2 10 0,-3 2-10 0,3-1 10 16,-2 0-13-16,2-1 15 0,-3 1-1 0,3 1-1 15,-3-2 1-15,1 2-9 0,2-4-26 0,-3 4 4 16,2-2 9-16,-1 0 6 0,1 0-10 0,-1 0 17 16,0 2-14-16,1-4 8 0,-1 3-4 0,-1 0 9 15,2-2-6-15,-1 1 10 0,0 0-14 0,-1 0 14 16,2-1-8-16,-1-1 10 0,-1 1-8 16,2 1 7-16,-2-1-7 0,1 0 14 0,-1 0-23 0,0 0 22 15,0 0-11-15,0-1 5 0,0 2-11 0,0-2 14 16,0 0-10-16,1 1 9 0,-1-1-9 0,0 1 10 15,0 0-10-15,0-6 10 0,-1 9-16 0,1-9 12 16,1 9-15-16,-1-9 20 0,0 9-14 0,0-9 11 16,0 8-9-16,0-8 12 0,-1 6-11 0,1-6 0 15,0 5-2-15,0-5 9 0,0 6-5 0,0-6 6 16,0 0-13-16,0 7 17 0,0-7-11 0,0 0 7 16,0 5-10-16,0-5 15 0,0 0 10 0,0 0 17 15,0 0-29-15,0 5 29 0,0-5-19 0,0 0 16 16,0 0-19-16,0 0 16 0,0 0-23 0,0 0 19 15,0 0-55-15,0 0-121 0,0 0-243 0,0 0-439 0,-10-4-372 16</inkml:trace>
  <inkml:trace contextRef="#ctx0" brushRef="#br0" timeOffset="147451.01">5589 4603 41 0,'0'0'255'0,"0"0"-39"0,0 0-30 16,0 0-20-16,0 0-13 0,0 0-9 0,0 0-11 15,0 0-17-15,0 0-12 0,0 0-17 0,0 0-12 16,0 0-12-16,0 0-14 0,-9-1-8 0,9 1 2 16,0 0-5-16,0 0 4 0,0 0-3 0,0 0-6 0,0 0-5 15,0 0-7-15,0 0-1 0,0 0-8 0,0 0 3 16,0 0 0-16,0 0-2 0,0 0-3 16,0 0-7-16,0 0 6 0,0 0-7 0,0 0-1 15,0 0-3-15,6-3 1 0,-6 3-3 0,7-2-4 0,-7 2 5 16,10-3-20-16,-5 1 22 0,2 0-22 0,3 0 24 15,-1-1-20-15,3 2 27 0,1-3-25 16,1 2 21-16,0-1-23 0,3 0 35 0,3 0-32 0,-2-1 23 16,3 0-21-16,0 1 28 0,-1 1-24 0,1-2 20 15,-1 1-26-15,0-1 29 0,-1 2-2 0,1-2-4 16,-2 0 2-16,1 1-8 0,-2 1 3 0,-2-1-3 16,-2 1 4-16,-1-1 1 0,1 1 0 0,-2 0-1 15,-1 0-5-15,-1 2 0 0,-1-3 2 0,-1 3-1 16,-7 0 0-16,10-3 3 0,-10 3 4 0,11-2-8 15,-11 2 8-15,9 0 9 0,-9 0-10 0,0 0 1 16,0 0-9-16,0 0 8 0,0 0-1 0,0 0-5 16,-10-1 1-16,10 1 1 0,-16 1 0 0,8-1-7 15,-3 2 8-15,-2-2-4 0,0 2 0 0,-1-1-24 16,-3-1 27-16,3 3-23 0,-3-3 29 0,-1 1-26 0,1 1 23 16,-1 0-24-16,0 0 31 0,-1 0-29 15,1 0 27-15,0 0-25 0,2 0 30 0,1-1-33 16,-1 1 26-16,2 1-25 0,1-2 27 0,-1 1-25 0,4-2 26 15,-1 2-23-15,3-1 23 0,-1-1-27 0,2 1 28 16,7-1-28-16,-14 2 31 0,14-2-27 16,-10 1 29-16,10-1-26 0,-10 1 22 0,10-1-21 15,-8 1 26-15,8-1-22 0,0 0 21 0,-10 1-19 0,10-1 20 16,0 0-30-16,0 0 26 0,0 0-29 0,0 0 24 16,7-4-23-16,-7 4 25 0,14-3-29 15,-4 3 28-15,1-3-26 0,3 1 24 0,5-1-21 0,-1 2 21 16,6-2 3-16,3 1-8 0,1-1 0 0,1 0 3 15,8 0 1-15,-2-1-3 0,2 1 1 0,-2 0 0 16,2 1-2-16,-2-1 1 0,-5 1 2 0,-1 1-22 16,1-2 18-16,-2 1 5 0,-1 0 0 0,-2 0-3 15,-1 1-3-15,-3 0 2 0,0 0-2 0,-1 0 1 16,-3 1-3-16,-2-1 0 0,-2 1-1 0,0-2 0 16,-2 2 3-16,-1 0 10 0,-2 0 8 0,-8 0 5 15,16-1-17-15,-16 1 21 0,11-1-16 0,-11 1 27 16,11 0-10-16,-11 0 14 0,10-1-8 0,-10 1 4 15,0 0 0-15,10 0-2 0,-10 0-3 0,0 0-8 16,0 0-8-16,7-2-1 0,-7 2-4 0,0 0-4 16,0 0-1-16,0 0-3 0,-10-1-6 0,10 1 7 15,-10-2-5-15,10 2-10 0,-14 0-23 0,14 0 15 16,-19 0-5-16,7 2 0 0,-3-2-9 0,-1 1 15 0,1-1-2 16,-4 0 9-16,1 2-11 0,-3-1 15 15,1 0-7-15,2 0 4 0,-2-1-8 0,1 2 15 0,2-1-15 16,1 0 16-16,-1 0-13 0,2 0 15 15,-1 0-14-15,4 0 15 0,0 0-14 0,1 0 12 0,1-1-11 16,2 1 12-16,-1 0-16 0,9-1 15 0,-12 1-16 16,12-1 15-16,-10 0-20 0,10 0 22 15,0 0-20-15,0 0 25 0,0 0-16 0,0 0 18 0,10 3-14 16,-2-3 12-16,6 0-17 0,2 0 21 0,3 0-20 16,4-2 17-16,-1 1-15 0,7 1 20 0,2-2-18 15,5 0 31-15,1 1-13 0,-2 0 9 0,5 0-14 16,-4 0 8-16,-2 0-15 0,-2 1 14 0,1-1-19 15,-2 1 17-15,-2 0-15 0,1 0 7 0,-2 0-6 16,-3 0 11-16,-2 0-11 0,-1 0 8 0,1 0-10 16,-2 0 12-16,-1 0-11 0,-3 0 19 0,-2 0-12 15,1 0 5-15,-5 1-10 0,0-1 6 0,1 0-9 16,-3 0 7-16,-9 0-8 0,16 0 10 0,-16 0-10 16,13 0 10-16,-13 0-8 0,11 0 8 0,-11 0-8 0,0 0 12 15,0 0-5-15,0 0-1 0,0 0-4 16,0 0 4-16,-6 4-5 0,-1-3 3 0,-3-1-9 15,-1 1 7-15,-3 0-11 0,-2 1 15 0,1-2-13 16,-5 1 13-16,1 1-18 0,-3-2 11 0,1 0-3 0,-1 1 7 16,-1 0-12-16,-1 0 14 0,2-1-11 0,-1 2 5 15,1-1-5-15,-1-1 8 0,3 0-13 16,-1 2 15-16,6-2-12 0,-1 1 12 0,2 0-11 0,3-1 8 16,1 1-7-16,0-1 7 0,0 0-17 0,10 0 17 15,-12 0-15-15,12 0 19 0,0 0-15 0,-7 3 22 16,7-3-15-16,0 0 7 0,14 0-6 0,-4 0 11 15,4 0-14-15,1 0 15 0,6 0-9 0,2 0 9 16,5 0-17-16,0 0 21 0,3 0-11 0,0-1 8 16,0 1-8-16,0-2 17 0,0 2-8 0,-1 0 6 15,-1 0-8-15,-1 0 3 0,1 0-8 0,-5 0 2 16,1 0 1-16,-1 0-8 0,-2 0 5 0,2 0 7 16,0 0 1-16,-1 0-1 0,-1 2-3 0,-2-2-3 15,3 1 3-15,-2-1-1 0,0 0-4 0,-3 0 3 16,-1 1-4-16,0 0 0 0,-3-1 5 0,0 1-11 0,0 0 7 15,-4-1 1-15,1 1-2 0,-1 0 1 16,-1-1-3-16,-1 1-1 0,-8-1 2 0,13 0-2 16,-13 0 2-16,11 1 1 0,-11-1 9 0,10 1 3 0,-10-1 0 15,0 0-2-15,11 1 7 0,-11-1-9 16,0 0 6-16,0 0-8 0,0 0 3 0,0 0-13 0,0 0 13 16,0 0-24-16,-10 0 25 0,10 0-8 0,-18 0 13 15,5 0-17-15,-1 0 2 0,-1 0-3 0,-1 0 9 16,-5 1-10-16,1-1 7 0,-2 0 1 0,-2 2-6 15,0-2 3-15,-4 0-7 0,-2 0 6 0,-1 0-5 16,0 0 8-16,-4 0-9 0,-3 0 10 0,0 1-9 16,-1-1 7-16,-1 1-9 0,1 0 10 0,-1 1-8 15,2-2 7-15,0 3-12 0,3-2 12 0,3 1-9 16,-4 1 10-16,7-2-7 0,-1 0 5 0,2 1-16 16,3-1 16-16,2 0-2 0,2 0 3 0,0 0-9 15,1 0 5-15,-1 0-5 0,6-1 6 0,-2 1-5 16,1-1 9-16,2 2-8 0,1-2 5 0,1 0-5 15,-1 0 12-15,3 0-14 0,2 0 7 0,8 0-4 16,-16 0 7-16,16 0-8 0,-14 0 9 0,14 0-24 16,-10 0 21-16,10 0-4 0,0 0 2 0,-10 0-7 15,10 0 6-15,0 0-6 0,0 0 8 0,9-5-8 0,-9 5 5 16,15-2-3-16,-5 0 6 0,4 0-5 16,2 0 6-16,4 1-8 0,2-1 4 0,6-1-2 15,0 0 8-15,8 1-10 0,0 0 9 0,2 1-7 0,0-3 11 16,3 2-14-16,-3-1 12 0,2 1-7 0,-1 0 8 15,-1-1-10-15,0 2 5 0,0-1-4 0,0-1 6 16,-1 1-5-16,-1 0 3 0,1 1-3 0,-6-2 7 16,-1 1-12-16,-1 0 9 0,-1 0-14 0,1 0 14 15,-3 0-6-15,1 1 7 0,0-1-7 0,-5 1 6 16,-1-1-8-16,2 0 10 0,-2 1-7 0,-1-1 4 16,0 1-5-16,-1 0 5 0,1 0-4 0,-6-1 5 15,4 2-7-15,-5-1 8 0,4 1-5 0,-3-1 4 16,0 0-5-16,0-1 10 0,-1 2-19 0,0-1 16 15,-1-1-7-15,-2 1 7 0,1 1-8 0,-1-1 8 16,-1 0-12-16,-1 1 11 0,2 0-5 0,-3-2 3 16,3 1-5-16,-2 1 8 0,-8 0-7 0,13-1 13 15,-13 1-23-15,14-1 13 0,-14 1-2 0,11 0 3 16,-11 0-8-16,10-3 13 0,-10 3-10 0,10 0 9 16,-10 0-8-16,9-1 6 0,-9 1-8 0,8-1 7 15,-8 1-6-15,7-1 4 0,-7 1-17 0,9-1 20 16,-9 1-6-16,9-1 2 0,-9 1 2 0,6-1 5 0,-6 1-12 15,8-1 8-15,-8 1-5 0,0 0 6 16,10-1-5-16,-10 1 6 0,0 0 6 0,7-1 15 16,-7 1-5-16,0 0 11 0,0 0-12 0,0 0 4 15,0 0-13-15,0 0 8 0,0 0-21 0,-4-4 14 0,4 4-10 16,-14-1 11-16,14 1-17 0,-15-1 12 0,6 0-16 16,-1 1 15-16,0 0-8 0,1-1-1 0,-3 1 1 15,-2 0 0-15,-1 1 0 0,-1-1 3 0,-1 1-5 16,0-1-15-16,-2 1-29 0,-1 0 19 0,-1 1-18 15,0-1-11-15,0-1-4 0,-2 1-21 0,2 1-9 16,-2 0-20-16,2 0-23 0,-1 0-30 0,-1-1-53 16,1 2-41-16,-4-1-34 0,5 1-194 0,-4 0 25 15</inkml:trace>
  <inkml:trace contextRef="#ctx0" brushRef="#br0" timeOffset="151089.37">3314 8189 171 0,'0'0'186'0,"0"0"-30"0,0 0-7 0,0 0-29 16,0 0-11-16,0 0-4 0,0 0-15 15,0 0-44-15,0 0 31 0,-4-3-44 0,4 3 22 16,0 0-43-16,0 0 30 0,0 0-41 0,0 0 35 0,0 0-43 16,0 0 36-16,0 0-38 0,0 0 53 0,0 0-21 15,0 0 42-15,0 0-27 0,0 0 33 0,0 0-31 16,0 0 38-16,0 0-37 0,0 0 22 0,0 0-30 16,0 0 43-16,0 0-37 0,0 0 14 0,0 0-35 15,9 0 25-15,-9 0-5 0,6-3 11 0,-6 3-31 16,7-1 20-16,-7 1-29 0,11-4 20 0,-4 1-26 15,-1 1 22-15,1 1-14 0,2-2 30 0,-2 1-28 16,1-3 12-16,-1 2-19 0,4 0 18 0,-2-3-25 16,-1 2 23-16,2-1-8 0,-1-1-15 0,0 1 15 15,1 0-19-15,-1-1 0 0,-1 1 4 0,1-3-2 16,-1 3 4-16,1-2 4 0,-1 1 2 0,-1 0 25 16,0-1-6-16,0 2 0 0,0-2 12 0,-3 4 27 15,3-4-15-15,-1 1-42 0,1-2 28 0,2 2-8 16,-2-3-4-16,1 2 3 0,-1-1-15 0,0 2-4 15,0-2 7-15,0 2-5 0,-1-2-1 0,1 2-2 16,-1-2 4-16,1 2-10 0,-2-2-1 0,2 2 5 16,-1-2 1-16,-2 3 6 0,3-1 7 0,-3-1 2 0,3 0-8 15,-1 0-8-15,0-1 13 0,-1 0-9 0,2 0 9 16,-1 2-12-16,1-3 11 0,0 1-19 0,0-1 14 16,0 1-13-16,0 0 15 0,0-1-13 0,0 1 10 15,0-1-10-15,0 2 6 0,0-1-4 0,-1 1 27 16,1-2-15-16,-1 2 13 0,-1 1-20 0,1-2 15 15,0 1-27-15,-1-1 26 0,1 2-15 0,0-2 7 16,-1 0-15-16,2 0 18 0,-1 2-18 0,-2-3 25 16,2 2-14-16,-1 0 16 0,1-1-19 0,-2-1 16 15,2 0-22-15,-2 0 33 0,3 0-15 0,-3 0 12 16,2 0-20-16,0 0 12 0,-1-1-14 0,-2 2 12 16,3-2-7-16,-1 2-1 0,-2-1-2 0,1 0-2 15,1 1-1-15,-1 1-2 0,-1-1 4 0,-1 0-8 16,3 2 24-16,-4-2-7 0,3 1-4 0,2-2-4 15,-2 1-4-15,0 0 0 0,1-2-2 0,-1 2 6 16,0 0 0-16,2-1 1 0,-1 1-2 0,-2 0-5 16,1-2 0-16,2 2-20 0,-2 0 27 0,-1 0-3 15,3 0 15-15,-4 0-8 0,4-1 2 0,-2 1-15 0,-1 0 14 16,1-2-12-16,1 2 7 0,-1-2-4 16,0 1 14-16,0 1-11 0,-1-2 5 0,1 1-8 15,-1-1 2-15,1 0-6 0,-1 1 3 0,1-1-5 0,1 0 3 16,-1-1-4-16,0 1 5 0,0 0-9 0,-1-2 5 15,3 2-3-15,-2-2 3 0,0 0-4 16,-1 1 2-16,3 0-5 0,-1-1 7 0,-2-1 1 0,1 2 5 16,-1 0 1-16,1 0 1 0,1-1-3 0,-3 0 1 15,3 1-4-15,-3-1 0 0,3 1-1 0,-2-1 4 16,1 1-1-16,-1-2 0 0,1 2-1 0,-1 1-2 16,1-1-1-16,0-1-5 0,0 0 2 0,-1 2-1 15,1-2 1-15,1 2 2 0,-1-1-1 0,0 0-3 16,0 1 1-16,0 0-9 0,2-2 8 0,-2 1-2 15,2 0 2-15,-2 1-4 0,2 0 6 0,-2-1-5 16,3 0-3-16,-3 0 2 0,3 0 9 0,-1 0-5 16,0-2 3-16,-1 2-6 0,2 0 8 0,0-2-7 15,0 0 3-15,-1 2-6 0,0-2 10 0,1 0-15 16,-2-1 19-16,1 3-13 0,-2-2 12 0,2 3-7 16,-2-1 5-16,3-3-4 0,-1 1 1 0,-1-1-4 15,1 1 4-15,0-1-2 0,-1 1-4 0,1-2-5 16,0 1 11-16,-1-1-3 0,1 0 0 0,-1 0-5 0,1 0 0 15,1 0 4-15,0 0-9 0,-1 0 4 0,1 2 0 16,-3-1-4-16,3 1-9 0,-1 0 14 0,-1 1-6 16,0 1 11-16,-1-1-11 0,0 2 16 0,0-1-12 15,2 0 10-15,-2 2-10 0,-1-1 15 0,1-1-16 16,0 0 15-16,-1 1-15 0,0-1 15 0,1 1-10 16,-1-2 9-16,1 2-11 0,-1 0 14 0,1 0-12 15,-1-2 10-15,1 2-16 0,1-2 16 0,-1 3-14 16,0-3-1-16,0 1 5 0,0 1 1 0,2-1 1 15,-2 1-6-15,2-1 9 0,0 2-1 0,-1-3-3 16,2 3 4-16,-1-2 0 0,0 1 12 0,-1 1-16 16,1-1 14-16,-1 2-13 0,1-1 14 0,1-1-18 15,0 2 13-15,0-1-10 0,0-1 8 0,0 2-10 16,0-2 15-16,0 1-22 0,-1 1 21 0,1-2-11 0,2 1 9 16,-2 1-13-16,0-2 14 0,1 2-6 15,-2-1 5-15,1-1-6 0,0 2 6 0,0-2-11 16,0 1 8-16,0 1-6 0,0-2 13 0,-1 2-14 15,1-1 13-15,-2 0-14 0,2 2 8 0,-1-3-10 0,-2 2 9 16,3-1-9-16,-1-1 11 0,-2 2-10 0,3-1 11 16,-3-1-17-16,3 2 17 0,-2-2-11 15,0 1 16-15,-1 1-20 0,2-2 4 0,-2 1 5 0,1 1-7 16,-1-2 4-16,0 1 0 0,0 2 0 0,-1-4 3 16,1 1 0-16,-1 2-1 0,0-1-2 0,0-1 3 15,0 1 2-15,-1-1-2 0,1 2 0 0,0-2-1 16,0-2 0-16,0 2-8 0,-2 0-2 0,3 0 3 15,-1-2-1-15,0 1 4 0,0 2-1 0,0-2 0 16,1 1 0-16,-1-2 1 0,-1 3 8 0,3-1 1 16,-3-2-2-16,3 3 0 0,-3 0-1 0,3-1-2 15,-1 0 10-15,0 1-5 0,0 0 17 0,2 0-18 16,-2 1 12-16,0-1-16 0,2 1 14 0,-2-1-15 16,3 1 15-16,-1 0-15 0,-2 0 13 0,3 0-5 15,-3 0 10-15,2 0-13 0,0 1 8 0,-1 0-9 16,1-1 7-16,-2 0-7 0,3 0 8 0,-2 0-15 15,0 1 12-15,2-2-13 0,-1 2 12 0,-2-2-11 16,3 2 14-16,-3-1-15 0,2 0 12 0,-2 1-12 0,2-3 11 16,-2 2-13-16,2 0 4 0,-1-1-3 15,-2 2 2-15,1-1-3 0,-1 2 7 0,1-3-3 16,-1 2 3-16,0-1 0 0,1 1-3 0,-1-2 5 0,0 1-4 16,0 1 3-16,0-2-2 0,-1 2 0 15,1-1 3-15,1-1 2 0,-1 2-3 0,0-1-5 16,1-2 6-16,-1 1-3 0,1 1-4 0,1-1 4 0,-1 1-1 15,0-1-1-15,0 0-1 0,0 1 0 0,2 0 4 16,-2-1 1-16,2 1 0 0,-2-1-2 0,3 2 0 16,-1-1-6-16,-2 0 9 0,3 0 3 0,-1 0-2 15,-1 1-1-15,2 0-6 0,-1-1 2 0,-2 1 1 16,3-1-1-16,0 2 1 0,0-1 3 0,-1 0-2 16,1 0-6-16,0-1 9 0,0 2 0 0,0 0-5 15,0-1 4-15,0 1 1 0,0 0 0 0,0 1 0 16,0-2-3-16,-1 1 3 0,1 1-4 0,0 0 3 15,0 0 1-15,0 1 11 0,0-1-14 0,-1 1 11 16,1 0-11-16,-1 0 10 0,1-1-12 0,0 1 12 16,1 1-13-16,-1-2 14 0,0 2-17 0,0 0 14 15,0-1-9-15,0 0 12 0,0 2-11 0,0-2 9 16,2 0-11-16,-2 2 14 0,-1-1-18 0,1 0 17 16,-2 1-13-16,1-2 10 0,-2 1-10 0,3 1 13 0,-7 2-17 15,9-4 16-15,-9 4-8 0,8-4 6 0,-8 4-8 16,7-5 12-16,-7 5 1 0,8-4 10 15,-8 4-17-15,8-4 16 0,-8 4-16 0,5-3 11 16,-5 3-11-16,7-5 8 0,-7 5-14 0,3-2 11 0,-3 2-12 16,6-4 13-16,-6 4-9 0,4-3 6 0,-4 3-17 15,4-3 20-15,-4 3-17 0,0 0 16 16,4-4-17-16,-4 4 16 0,0 0-13 0,5-3 10 0,-5 3-11 16,0 0 13-16,2-5-13 0,-2 5 14 0,0 0-15 15,0 0 15-15,6-3-17 0,-6 3 16 0,0 0-13 16,0 0 19-16,0 0-20 0,0 0 15 0,4-3-11 15,-4 3 11-15,0 0-17 0,0 0 18 0,0 0-13 16,0 0 10-16,0 0-15 0,0 0-6 0,3-4-64 16,-3 4-19-16,0 0-33 0,0 0-22 0,0 0-5 15,0 0-71-15,0 0-7 0,0 0-63 0,0 5-92 16,0-5-150-16,0 0-49 0</inkml:trace>
  <inkml:trace contextRef="#ctx0" brushRef="#br0" timeOffset="152599.07">5542 4548 171 0,'-3'-5'181'0,"3"5"-54"0,0 0-29 0,0 0-18 16,0 0-19-16,0 0-11 0,0 0-3 0,2-4 0 0,-2 4-2 16,0 0-11-16,0 0-2 0,0 0 0 0,0 0-1 15,1-5-2-15,-1 5-3 0,0 0-5 0,0 0-4 16,0 0-3-16,0 0-3 0,1-4-1 15,-1 4-5-15,0 0 0 0,0 0 3 0,3-4 1 0,-3 4 14 16,0 0 5-16,0 0 10 0,2-5 11 0,-2 5 6 16,0 0-1-16,0 0-3 0,0 0-9 0,0 0-12 15,0 0-14-15,0 0-15 0,1-5-8 0,-1 5-4 16,0 0 1-16,0 0-2 0,0 0 1 0,-1 7-1 16,1-7 1-16,-2 6-2 0,2-6 3 0,0 8 4 15,-1-5-1-15,1-3 0 0,-2 10 1 0,1-4 2 16,1-6-3-16,0 9 2 0,0-9 4 0,0 9 0 15,0-9 2-15,0 9 10 0,0-9 30 0,0 7 29 16,0-7 41-16,0 7 49 0,0-7 30 0,0 0 42 16,0 6-6-16,0-6-31 0,0 0-47 0,0 0-16 0,0 0-43 15,-3-5-12-15,0-1-18 0,2 1-2 16,1-2-21-16,-3-2 4 0,2-1-23 0,-1 0 7 16,-2-3-15-16,3 1-7 0,-2-1 3 0,0 2-1 15,-1-2-4-15,1 0-3 0,0 2-1 0,-1 2 3 16,1-1-3-16,0 3-4 0,2 0-6 0,-2 1-6 15,2 1 5-15,1 5-2 0,-4-4 2 0,4 4 2 16,0 0 1-16,0 0 2 0,-9 1 4 0,9-1 1 0,-1 9-3 16,-1-5 13-16,2 2-7 0,0 1 7 0,0 0-8 15,0 1 9-15,0 2-10 0,0-1 10 16,0 1-11-16,0 0 12 0,0 0-13 0,0-1 15 0,0 1-16 16,0-2 9-16,0 0-4 0,0 1 2 0,0-3 0 15,0 0 7-15,0 0 80 0,0-6 71 0,0 9 56 16,0-9 41-16,-1 6-55 0,1-6-28 0,0 0-50 15,0 0-16-15,-4-2-33 0,2-3-6 0,1-2-13 16,-1 0-25-16,2-1-5 0,-2-3-28 0,0 1 6 16,2 1-29-16,-3-1-3 0,3 2-56 0,-2-1-8 15,0 1-62-15,1 2-92 0,-1-1-101 0,2 7-65 16,-1-6-16-16,1 6-84 0,0 0-262 0,0 0-294 16</inkml:trace>
  <inkml:trace contextRef="#ctx0" brushRef="#br0" timeOffset="153922.57">3256 8090 331 0,'-3'7'289'16,"3"-7"-57"-16,-1 6-10 0,1-6-82 0,0 8-5 15,0-8-14-15,1 10 12 0,-1-3-42 0,3-1 0 16,0 1-47-16,0 0 19 0,-1 1-23 0,3-2 16 15,-1 2-36-15,0 1 27 0,2-1 23 0,-2 0 11 16,3 0-41-16,0-1 16 0,-3-1-37 0,2 1 21 16,-2-1-26-16,0-1 9 0,1 0-19 0,-1 0 51 15,-1-3 20-15,-2 3 22 0,-1-5 36 0,6 5 10 16,-6-5 0-16,0 0-44 0,5 2-6 0,-5-2-34 16,0 0 7-16,0 0-26 0,3-3 18 0,-3 3-2 15,0 0 1-15,-1-8-21 0,1 8 2 0,0 0-18 16,-2-5 4-16,2 5-9 0,0 0-10 0,-1-5-91 15,1 5-71-15,0 0-46 0,0 0-45 0,4-3-40 0,-4 3-152 16,0 0-289-16,11-2-233 0</inkml:trace>
  <inkml:trace contextRef="#ctx0" brushRef="#br0" timeOffset="156296.71">6094 8709 190 0,'0'0'304'0,"0"0"-80"0,0 0-54 0,0 0-36 16,0 0-30-16,0 0-21 0,0 0-21 0,0 0-17 16,0 0 35-16,0 0-7 0,0 0-16 0,0 0-8 15,-1 5-8-15,1-5-8 0,0 0-4 0,0 8 71 16,0-8-38-16,0 6 9 0,0-6-34 0,1 8 79 15,-1-8-35-15,0 10 0 0,0-4-36 0,-1 0 10 0,1-1-29 16,0 1 12-16,0 1-19 0,-2-2 1 16,2 2-12-16,0-2 12 0,0 1-21 0,0-1 14 15,0-5-18-15,0 9 19 0,0-9-14 0,0 8 11 16,0-8-17-16,0 9 19 0,0-9-12 0,0 7 60 0,0-7-13 16,3 7-10-16,-3-7 6 0,7 6 2 15,0-3-4-15,0 0-12 0,2-1 0 0,-1 1-22 16,5-1 12-16,0-1-7 0,1 1 4 0,1 1-9 0,2-3 10 15,1 2-17-15,4-1 8 0,-1-1-7 0,1 3 6 16,6-2-6-16,-1 0 4 0,1 0-9 0,3 0 7 16,-3-2-5-16,2 2 7 0,2 0-6 0,-1 0 7 15,0 1-7-15,-1-1 11 0,0 0-22 0,-1 0 19 16,1 1-8-16,-1-2 11 0,-2 1 1 0,1 1 7 16,-4-2-23-16,-1 0 20 0,-1 0-7 0,1 1 3 15,-1-1-13-15,-2 1 9 0,1-1-8 0,0 0 8 16,-4 0-16-16,0 0 18 0,1 0-10 0,-2 0 8 15,-1 0-9-15,1 0 9 0,-2 0-14 0,0-1 10 16,0 1-7-16,-1-1 11 0,-2 1-9 0,0 0 9 16,2 0-14-16,-2-2 10 0,-1 1-6 0,0 1 17 15,-2-2-8-15,2 1 22 0,-10 1-10 0,14 0 21 16,-14 0-5-16,12-1 27 0,-12 1-1 0,10-1 23 16,-10 1 0-16,8-1 20 0,-8 1 0 0,7-1 11 0,-7 1-2 15,0 0 12-15,8-1-8 0,-8 1 19 16,0 0-15-16,8-1-14 0,-8 1-22 0,0 0-15 15,5-5-17-15,-5 5-12 0,4-7-7 0,-4 7-6 0,2-6-8 16,-2 6 4-16,1-9 22 0,-1 9-3 0,2-9-9 16,-2 3-4-16,0 0-8 0,0 0-8 0,-2-1-4 15,2-1-3-15,-1 0 11 0,-1-1 5 0,2 1 19 16,-2-1-8-16,0 0-9 0,-1 1 12 0,2 1-34 16,-2-2 28-16,0 1-22 0,2 1 15 0,-2 0-20 15,0 0 15-15,2 1-20 0,-2 0 15 0,3 1-17 16,-3 0 0-16,3 5-96 0,-3-8-117 0,3 8-68 15,-2-5-25-15,2 5-69 0,-9 3-118 0,5 2-66 16,-3 2-393-16,0 1-542 0</inkml:trace>
  <inkml:trace contextRef="#ctx0" brushRef="#br0" timeOffset="158206.95">2470 8591 353 0,'0'-6'279'0,"0"0"-10"0,0-1-58 16,0-1-14-16,0 0-44 0,0 0 47 0,0 0-33 15,0 2-30-15,0-1-18 0,0 1 3 0,0 0-15 16,1 1-33-16,-1 5-16 0,0-10-22 0,0 10-3 16,2-6-10-16,-2 6-7 0,0 0-13 0,0 0 11 15,0 0-15-15,4 3 11 0,-4 3-13 0,3 1 13 16,-2 1-11-16,-1 1 14 0,2 3-14 0,-1 0 5 16,-1 1 4-16,2-1 14 0,-1 2-8 0,0-2 1 0,-1 1-12 15,0 0 7-15,0-2-2 0,0 1 14 16,0 1 20-16,-2 0 2 0,0-1 12 0,-1-1 0 15,-1 0-12-15,1 0-2 0,-1-1-1 0,-3-2 14 0,3 1 6 16,-3-1-12-16,1-1 0 0,-2 1-8 0,-1-1-5 16,-1-1-4-16,-1-1-7 0,0-1-3 0,-3 2-9 15,-2-2-1-15,-2 2-6 0,-2-3 2 16,-1 1-1-16,-3-1 0 0,-3 1-4 0,1-1-4 0,-4 0 2 16,2-1 0-16,-2 0-2 0,-1 1 1 0,-4-1 0 15,4 1-4-15,0-1 5 0,2-1-8 0,-1 2-8 16,0 0 11-16,1-2-11 0,1 2 20 0,-1-1-19 15,4 0 21-15,-2 2-18 0,2-3 17 0,1 1-22 0,4 1 27 16,-1 0-21-16,0-1 17 0,3 0-22 16,2 0 22-16,1-1-18 0,1 1 21 0,0 0-21 0,2 0 22 15,1-2-18-15,1 1 19 0,0 1 7 16,3-2 33-16,0 1-20 0,7-1 8 0,-14 2-10 0,14-2 25 16,-10 0 0-16,10 0 5 0,-8 1 9 0,8-1 3 15,0 0-13-15,-11 0-12 0,11 0-12 0,-6-1-3 16,6 1-11-16,-6-3-5 0,6 3-1 0,-4-3-2 15,4 3-2-15,-3-4-4 0,3 4 0 0,-4-3 4 0,4 3-7 16,-3-3 0-16,3 3-4 0,0 0-52 0,-4-5-62 16,4 5-29-16,0 0-66 0,-1-4-13 0,1 4-63 15,0 0 31-15,0 0-34 0,0 0-77 0,0 0-341 16,1 5-213-16</inkml:trace>
  <inkml:trace contextRef="#ctx0" brushRef="#br0" timeOffset="161928.54">1387 8218 180 0,'0'0'173'0,"0"0"-42"0,0 0-21 0,0 0-17 16,-4-3-26-16,4 3 9 0,0 0-13 0,0 0-7 16,0 0-18-16,0 0-5 0,0 0-14 0,0 0-1 15,0 0-7-15,0 0-5 0,0 0-2 0,0 0-1 16,0 0-1-16,0 0 6 0,4-2-4 0,-4 2 4 16,10 0 18-16,-10 0 0 0,14-1-3 0,-4 1 6 15,0 0 1-15,2-2 1 0,2 2 0 0,2 0-3 0,1 0-4 16,0 0 1-16,4 0-1 0,1 0 9 15,-2 0-8-15,5 2 3 0,-2-4 7 0,1 2 3 16,-2 0-8-16,5-1 7 0,1-1-16 0,-1 0 9 16,0 0-8-16,-2 0 4 0,3 1-13 0,-4-2 8 15,2 0-8-15,-4 1 4 0,-1-1-10 0,2 2 0 16,-2-1-2-16,-1-1 8 0,-2 2-12 0,2-1 12 16,-2 0-12-16,-1 0 11 0,0 0-11 0,-2 1 9 15,1-2 11-15,-1 3 17 0,-2-2-3 0,3 1-4 16,-2-2-4-16,0 1-2 0,-2 1 1 0,1-1 3 15,1 2-5-15,0-3-4 0,0 2-5 0,-1-1 1 16,0 0-2-16,1 0 0 0,-2 0-3 0,1 1-2 0,1 0 3 16,-1-1-7-16,0 1 2 0,1 0-3 0,-2 0 2 15,2-1 1-15,-1 2-4 0,0-1 5 16,-1-1-1-16,1 2 1 0,-2-1-4 0,-1 0 5 0,3 0-6 16,-2 1 2-16,-1 0 2 0,3 0-6 0,-1-2 7 15,-2 2-5-15,3-1-1 0,0 1 4 0,1 0-5 16,0 0 5-16,0-1-3 0,0 1 0 0,1-1-1 15,-2 1 1-15,3 0-2 0,-1-1 2 0,-1 0 4 16,2 1-1-16,-1-1 1 0,1 1 0 0,-1-2 0 16,1 1-2-16,-1 1 1 0,-1-1 0 0,0 0-2 15,2 1-11-15,-2 0-3 0,0-1 23 0,0-1-20 16,0 2 16-16,-1 0-10 0,1 0 12 0,-3-1-8 16,-1 1 5-16,1-1-17 0,-1 1 19 0,0 0-16 15,0 0 16-15,0-1-18 0,-2-1 7 0,2 2-3 16,-2 0 17-16,2-2-18 0,-1 2 16 0,-1-1-15 15,1 1 15-15,-1-1-14 0,1 0 11 0,-1 0-17 16,2 0 20-16,-2 1-19 0,1-1 22 0,-1 1-22 16,2-1 5-16,-1 0-3 0,-1 1 18 0,0 0-21 0,-8 0 17 15,17-1-14-15,-17 1 16 0,13 0-17 0,-13 0 15 16,14-1-15-16,-14 1 14 0,13 0-12 16,-13 0 13-16,11 0-19 0,-11 0 19 0,9-1-20 0,-9 1 20 15,0 0-17-15,12 0 18 0,-12 0-16 0,0 0 16 16,9 0-20-16,-9 0 20 0,0 0-16 15,0 0 16-15,8 0-16 0,-8 0 19 0,0 0-17 0,0 0 14 16,0 0-12-16,0 0 17 0,0 0-20 0,-4 4 18 16,-2-3-13-16,-2 1 9 0,-1 1-16 0,-2 0 18 15,-3 0-15-15,1-1 12 0,-5 1 1 0,-2 0-3 16,-4 3-2-16,-2-2 0 0,-7 2-1 0,1-1-2 16,-3 1 1-16,-1 1-1 0,-2-1 0 0,0 2 4 15,0-2-19-15,-1 1 18 0,-1 1-4 0,2-2 6 16,0 2-5-16,2 0 0 0,-1-3 1 0,2 3-6 15,1-3 6-15,2 1-1 0,4-1-4 0,2-1 2 16,1 1 2-16,5-1-2 0,0-1-22 0,2-2 28 16,3 1-21-16,-1 1 27 0,5-1-26 0,1 0 28 15,0-1-28-15,2 1 18 0,-1-1-18 0,9-1 22 16,-14 2-21-16,14-2 20 0,-8 2-21 0,8-2 28 0,-6 3-31 16,6-3 31-16,0 0-23 0,0 0 23 15,3 4-23-15,-3-4 27 0,11 2-2 0,-2-2-8 16,0 1 6-16,4-1-4 0,4 0 0 0,-2 1-4 0,7-1 1 15,0 0-3-15,2-1-3 0,6 1 3 0,-1-1 2 16,9 1-2-16,-1-3 2 0,1 3-3 0,0-2 3 16,1-1-7-16,-2 1 9 0,1-1 1 0,0 2-4 15,-1-2-3-15,-1 1-1 0,-6-1 2 0,-2 0-4 16,0 1 4-16,-1 0 0 0,-6 0 3 0,0 0-1 16,-2 0-5-16,-4 0 3 0,-1 1-5 0,0 0 3 15,-4 0 2-15,1 1 1 0,-2-1 1 0,-9 1 7 16,15-2 34-16,-15 2 13 0,12 0 7 0,-12 0 4 15,8-2-22-15,-8 2-8 0,0 0-12 0,0 0-2 16,0 0-3-16,0 0-4 0,-10-1-8 0,0 1 0 16,-1 0-6-16,-2 0 2 0,-5-2-13 0,-2 4 15 15,-4-4 1-15,-5 2-2 0,-5 0-6 0,-5 2 5 16,-5-2-1-16,-4 1-6 0,3 0 0 0,-13 0 5 16,2 2-5-16,-2-1 1 0,0 2-2 0,2-1 3 15,1 1 0-15,0-2-2 0,7 2 0 0,3-1-2 16,0-1 0-16,0 1 3 0,4 1-2 0,0-1 3 15,3 0 0-15,3 0-7 0,8-2 6 0,-1 0-27 0,7 0 38 16,1 1-35-16,5-2 35 0,-1 0-32 0,4 3 31 16,0-3-27-16,3 0 31 0,0 0-34 0,9 0 30 15,-15 1-23-15,15-1 27 0,-9 0-20 0,9 0 20 16,0 0-5-16,0 0-5 0,0 0-3 0,0 0 3 16,11-1 2-16,-1-1-1 0,0 1 1 0,6-1-1 15,3 1 0-15,4 0 0 0,5 0 0 0,7-2 2 16,3 0-2-16,2-1 2 0,2 1-7 0,3 0 3 15,7 0-2-15,0-3 1 0,5 2 2 0,-1 0 0 16,0-2-3-16,-1 4-5 0,0-3 2 0,0 3 5 16,-10-2-2-16,0 2 3 0,-1-1-2 0,-2 2-1 0,-1-1 8 15,-3 0-12-15,0 1 13 0,-7-1-8 0,0 0-1 16,-3 0 0-16,-5 1 4 0,-1 1-5 0,-2 0 1 16,-2-1 0-16,-4 0 4 0,0 1-6 0,-1 0 5 15,-3 0-2-15,1-1-4 0,-2 1-8 0,-9 0 15 16,15-2-1-16,-15 2 1 0,10 0 1 15,-10 0-7-15,0 0 5 0,0 0-10 0,0 0 7 0,0 0-3 16,0 0 5-16,0 0-5 0,-14 2-1 0,1-1 0 16,-2-1-4-16,-6 2 7 0,-6-1-3 0,-3 1-4 15,-9 2-1-15,-5 0-2 0,-8 1-3 0,-6-1 5 16,2 3-3-16,-6-2 9 0,0 2-8 0,-3-1 3 16,-1 1 0-16,0-1 1 0,-3 2-7 0,1-2 3 15,1 1 10-15,-1-1-2 0,6 2-2 0,-1-2-1 16,2 0-28-16,3 0 39 0,2 0-36 0,4 0 35 15,8-3-26-15,1 1 29 0,2 2-28 0,3-3 21 16,3 0-18-16,6 0 28 0,7 0-23 0,2-1 32 0,3-1-39 16,2 1 33-16,2-2-31 0,0 2 34 0,3-1-37 15,2-1 31-15,0 1-31 0,8-1 31 0,-10 2-23 16,10-2 21-16,0 0-24 0,0 0 29 0,0 0-32 16,12 1 36-16,-2-2-27 0,4 1 24 0,6-1-28 0,3-1 33 15,6 1-9-15,6-2 3 0,5-1 0 16,2-1-2-16,13 1-7 0,3-4-2 0,2 2 2 0,1 0-2 15,2-2-1-15,1 2 2 0,-1-1-1 0,2 0 1 16,-2 0 2-16,2 2-1 0,-2-1 2 0,-1 0-5 16,0 0 1-16,-2 2 0 0,-3-1-2 15,0 1 4-15,-4 0 2 0,-9 0-2 0,-3 1-1 0,-2-1-1 16,-1 1 0-16,-3 0-2 0,-8 1 0 0,1-1 5 16,-7 0-5-16,-1 2 3 0,-4-1-5 0,-2 2 6 15,0-2-3-15,-4 1 2 0,1 1 1 0,-3-1 5 16,1-1 2-16,-9 2-11 0,8-1 2 0,-8 1-8 15,0 0 7-15,0 0 4 0,-10-1-13 0,2 1 10 16,-5 0 3-16,-2 1-2 0,-5-1-5 0,-4 0 3 16,-4 0 3-16,-4 1-2 0,-8-1-2 0,-4 0-5 15,-1 1 7-15,-3-1-7 0,-8 1 6 0,-2 0 0 16,-1 0-3-16,-4 1 1 0,-2 0-3 0,0 0 4 16,-1 2-6-16,1-2 6 0,-1 1-4 0,4-1 3 15,3 2-7-15,0-1-3 0,2-1-22 0,11 1 33 16,1-1-28-16,1-1 28 0,3 2-23 0,1-1 26 0,3-1-23 15,4 0 28-15,5 0-27 0,4-1 36 16,3 2-31-16,2-2 24 0,3 1-27 0,2-1 24 0,1 0-27 16,2 0 26-16,3 0-29 0,-1 1 34 0,9-1-29 15,-8 1 30-15,8-1-29 0,0 0 31 0,7 2-25 16,3-2 34-16,4 0-35 0,3 0 28 0,5 0-29 16,6-1 31-16,5 0-5 0,6-1 2 0,8 1-2 0,9-2-2 15,3-1-2-15,3 1-4 0,3-2-4 16,0 1-2-16,1-2 7 0,0 2-3 0,3-1 0 15,0-1 1-15,-1 1-2 0,-1-1 0 0,-2 1-2 16,-3 3 1-16,0-2-3 0,-4 0 4 0,-5 1 3 0,-8 1-4 16,-1 2-3-16,-2-3 7 0,-1 3-4 0,-3-1-1 15,-5 0 5-15,-2 1-9 0,-2-1 5 0,-1 0 0 16,-7 1-7-16,1-1 8 0,-6 1-1 0,1 0 0 16,-4 0 5-16,-2-1-8 0,1 1 5 0,-4 0 4 15,-8 0 0-15,17 0 1 0,-17 0-8 0,0 0 3 16,0 0-6-16,0 0 5 0,0 0-4 0,0 0 0 15,-14 1 6-15,3-1-2 0,-5 1 1 0,-4 0-2 16,-2 0 4-16,-9 1-6 0,-7 0-3 0,-4 0 5 16,-12 3-3-16,-4 1 1 0,-4 0 0 0,-1 0 0 15,-3 1-2-15,-5-1 5 0,1 2-8 0,-3-1 3 16,-1-1-3-16,1 2 3 0,0-2 2 0,2 1-10 16,4-1 8-16,2-1-23 0,3 0 29 0,3-1-33 15,1 0 35-15,6 1-29 0,7-3 30 0,4 2-27 0,2-3 29 16,2 1-26-16,9 1 32 0,1-2-37 15,6 1 35-15,1-2-31 0,5 2 30 0,2-1-31 0,0-1 29 16,5 0-28-16,8 0 17 0,-10 1-9 0,10-1 32 16,0 0-36-16,14 0 32 0,0-1-26 0,6 0 36 15,5-1-39-15,11-1 30 0,3-2-4 0,15 2-2 16,2-3 2-16,4-1-2 0,5 1-4 0,0-1-2 16,4 0-1-16,-1 0-5 0,1-2 3 0,1 1 1 15,2 0 0-15,-2 1 3 0,1-2-5 0,-2 2 2 16,-3-2-2-16,-4 4 0 0,-3-4 9 0,-4 4-6 0,-11-2-4 15,-3 4 2-15,-5-2-2 0,-2-1-1 0,-9 4 1 16,-5-1 2-16,0 1-7 0,-5 1 8 0,-2-2 0 16,0 1 1-16,-3 1 9 0,-1 0-10 0,-9 1-1 15,10-1-2-15,-10 1 5 0,0 0-6 0,0 0 1 16,-14 2 1-16,4-1-4 0,-4-1 4 0,-7 2-4 16,-4 1 3-16,-5-1-6 0,-9 2 8 0,-2-1-3 15,-3 1 0-15,-1 0-4 0,0 0 5 0,0-1 0 16,1 3 2-16,2-2 1 0,4 1 0 0,0 1-54 15,4-3-46-15,9 2-42 0,0 1-57 0,6-3-38 16,2 2-55-16,3 0-290 0,4-3-91 0</inkml:trace>
  <inkml:trace contextRef="#ctx0" brushRef="#br0" timeOffset="170943.95">13454 4612 228 0,'0'0'245'0,"0"0"-30"0,0 0-4 0,0 0-11 15,0 0-7-15,0 0-31 0,0 0 15 16,0 0-40-16,0 0-6 0,5-3-39 0,-5 3 30 0,0 0-16 16,0 0 5-16,0 0-10 0,0 0-4 0,2-5-11 15,-2 5-11-15,0 0-3 0,0 0-34 0,0 0 35 16,1-6-11-16,-1 6 12 0,0 0-9 0,0 0 8 16,0 0-25-16,2-4 9 0,-2 4-22 0,0 0 6 15,0 0-25-15,0 0 7 0,0 0-20 0,0 0 12 16,0 0-20-16,0 0 7 0,0 0-14 0,0 0 14 15,0 0-15-15,0 0 15 0,0 0-12 0,1 5 16 16,-1-5-22-16,0 10 22 0,0-4-11 0,3 1 12 16,-3 2-12-16,1 3 12 0,-1 1-11 0,2 1-4 15,-1 0 2-15,-1 4 5 0,3-1 1 0,-2 2 4 16,-1 0-6-16,2 1 0 0,-1-1 16 0,-1 1-14 16,2 1 13-16,-2 0-17 0,1 1 17 0,0-3-13 0,-1 2 13 15,0-2-17-15,0 2 21 0,0-1-2 16,2 1-21-16,-2-2 15 0,0 2-18 0,0-2 17 15,1 2-16-15,-1-3 16 0,0 2-18 0,2-2 23 16,-2 1-21-16,1 1 15 0,-1-2-13 0,1 0 11 16,-1 1-15-16,0-1 16 0,2 0-10 0,-1 1 15 15,-1-2-20-15,0 0 19 0,2-1-16 0,-2 0 19 16,1 0-19-16,-2 0 17 0,1 0-15 0,0-1 17 0,0-1-17 16,0 0 16-16,0 2-21 0,-2-1 19 15,2-1-11-15,0 0 13 0,0 2-1 0,-1-2-4 0,-1 0 3 16,2 0-1-16,0 1-4 0,-1 0 4 15,1 1-5-15,-1-1 1 0,1 2 2 0,-2-2-25 0,2 3 25 16,0 0-18-16,0 0 20 0,0-1-15 0,-1-1 16 16,-1 1-17-16,2 1 16 0,0-2-20 0,-1-1 20 15,0 0-17-15,-1 0 19 0,2 0-18 0,0 0 20 16,-1-1-12-16,-1 1 19 0,2-1-18 0,0 1 17 16,-1-2-22-16,-1 1 21 0,1-1-19 0,1 1 14 15,0-2-19-15,-1 0 17 0,-1-1-12 0,2 2 15 16,0-2-11-16,-1 0 15 0,-1 0-3 0,1-1-1 15,1-1-5-15,-1 1 2 0,-1 0 4 0,2 1-1 16,-1-2-4-16,-1 1-1 0,2 0-4 0,-1 0 1 16,1 0 3-16,-1 2-17 0,-1 0 18 0,2-1-1 15,0 2-3-15,0-2-5 0,0 3 6 0,0-1 3 16,2 0-6-16,-1 1-2 0,0-1 1 0,1 2 2 16,-1-1 1-16,1-1-4 0,-1 1 3 0,2 0-13 0,-2-1 12 15,2 1-9-15,-3-1 11 0,4 0-9 16,-4-2 14-16,3 2-15 0,-3-2 13 0,3-1-10 0,-2-1 12 15,-1 1-28-15,2-2-30 0,-2 0-47 16,1-2-5-16,-1 0-9 0,0-6-52 0,0 7-169 0,0-7-604 16,0 0-509-16</inkml:trace>
  <inkml:trace contextRef="#ctx0" brushRef="#br0" timeOffset="172562.42">15924 4515 115 0,'0'0'152'0,"0"0"-25"0,3-4-24 0,-3 4-6 16,0 0 6-16,0 0 0 0,4-3 5 0,-4 3 6 15,0 0-24-15,0 0 31 0,3-4-35 0,-3 4 20 16,0 0-38-16,0 0 17 0,0 0-40 0,0 0 12 16,0 0-41-16,0 0 20 0,6-2-35 0,-6 2 14 15,0 0-35-15,0 0 21 0,0 0-27 0,0 0 28 16,0 0-25-16,0 0 30 0,0 0-29 0,1 3 26 0,-1-3-28 16,0 0 40-16,3 8 2 0,-3-8 19 0,0 7-27 15,0-7 17-15,0 10-29 0,0-5 26 16,1 3-23-16,-1-1 52 0,-1 1-32 0,1 4 16 15,0-2-4-15,0 2-4 0,0 2-4 0,-1 1-4 16,-1 0 27-16,2 4-8 0,-1-2-11 0,-2 2-7 0,3 0 1 16,0 0-4-16,-1 0-4 0,-1 1-2 15,2-2 3-15,0 3-10 0,-1-2 0 0,1 0-17 0,-2 2 26 16,2-3-26-16,-1 1 30 0,0 0-24 0,-1 0 25 16,2-2-14-16,-3 2 4 0,3-1 20 0,-1 0-29 15,-2-1 23-15,3 1-25 0,-3-1 10 0,3-1-12 16,-1 1 21-16,-2 0-22 0,3-2 21 0,-3 3-23 15,3-4 22-15,-1 1-15 0,-2-1 33 0,3 2-18 16,-1-1 9-16,-1 1-17 0,2-2 12 0,-1 0-17 16,-1 1 11-16,2-2-16 0,-2 1 10 0,0-1-9 15,2 1 30-15,-1-1-14 0,-1-1 9 0,2 0-14 16,-1 0 10-16,0-3-17 0,1 1 12 0,-2 1-12 16,2-1 8-16,0 0-4 0,0-1-1 0,-1 3-8 15,1-3 15-15,0 1-14 0,0-1 15 0,0 1-14 16,0 1 13-16,0-2-8 0,0 0 3 0,0 1-7 15,1 0-2-15,-1 0 3 0,0-2 1 16,0 2 1-16,2-1-2 0,-1-1-1 0,-1 2-2 0,1-1 5 0,-1-1 0 16,2 2-4-16,-2-2 9 0,1 1-7 0,-1 1-4 15,2-2 2-15,-1 1 2 0,0-1-1 0,-1 1 2 16,0 0-2-16,2-1 2 0,-1 1-2 0,-1-1 12 16,2 2 14-16,-1-2-1 0,-1 1-3 0,0-1-4 15,1 2-3-15,1 0-28 0,-2-1 25 0,1 0-1 16,-1 0 3-16,0 0-12 0,0 2 7 0,2-1-7 15,-2-2 4-15,1 4-6 0,-1-3 6 0,0 1-11 16,0 2 11-16,0-2-9 0,1 2 14 0,2 0-10 16,-3-1 7-16,2 0-11 0,-1 2 11 0,-1-2-16 15,3 1 11-15,-2-1-4 0,-1 1 1 0,2-3 0 16,-1 1 4-16,-1 0-9 0,2 2 14 0,-2-1-8 16,1 1 5-16,-1-2 1 0,0 0-1 0,1 0-3 15,-1 0 4-15,0 0-2 0,0-1-3 0,0 2 2 16,0-3-1-16,0 1-1 0,0 1-31 0,-1-2 38 0,1 1-31 15,0-1 38-15,0 1-34 0,0 0 30 16,0-1-33-16,0 0 36 0,0-1-3 0,0 2-5 16,0-1 4-16,0-1-5 0,0 2-1 0,0-2-3 15,-1 1 1-15,1 1-2 0,0-1 0 0,-2 0 1 0,2 0-4 16,0 1 4-16,-1-1-3 0,-1 1 1 16,2 0 0-16,-1-1 4 0,1 0-4 0,0 0-9 15,-1 1 10-15,1-2 0 0,-2-1 3 0,2-1-4 0,0 1 4 16,0-6-4-16,0 10 1 0,-1-5-1 0,1-5 1 15,-2 6 3-15,2-6-1 0,0 7 6 0,0-7-3 16,0 5 0-16,0-5-8 0,0 0-94 0,-4 4-107 16,4-4-68-16,0 0-532 0,-10 0-330 0</inkml:trace>
  <inkml:trace contextRef="#ctx0" brushRef="#br0" timeOffset="175309.25">13481 6733 38 0,'0'0'193'0,"0"0"-25"16,0 0-28-16,0-5-4 0,0 5-38 16,0 0 31-16,0 0-38 0,0 0 29 0,0 0-33 0,0 0 24 15,0 0-33-15,0 0 27 0,0 0-33 0,0 0 22 16,0 0-28-16,0 0 26 0,0 0-37 0,0 0 29 16,0 0-31-16,0-5 10 0,0 5-25 0,0 0 3 15,0 0-22-15,0 0 23 0,4-5-26 0,-4 5 15 16,0 0-15-16,5-4 18 0,-5 4-34 0,0 0 16 15,6-2-24-15,-6 2 19 0,0 0-29 0,11 2 20 0,-11-2-21 16,9 4 18-16,-4 0-18 0,-2 0 25 16,3 1-20-16,-2 1 3 0,0-1 6 0,-1 4 2 15,1-2 1-15,-1 1 2 0,-1 2 2 0,-2-1 7 16,0 0-3-16,-2 3 32 0,-2-1 60 0,-2-1-22 0,1 1-10 16,-1-1-15-16,-2 2 2 0,-1-4-9 0,1 3 22 15,-1-2-10-15,2-2-10 0,-1 3-4 16,1-4 2-16,0 1-13 0,1-2-5 0,0-1-6 0,2 2-1 15,-2-2 3-15,2-1 17 0,0 2 15 0,4-5 4 16,-3 5 13-16,3-5 12 0,-4 4 7 0,4-4 4 16,4 5-6-16,-4-5 0 0,9 3-8 0,-9-3-2 15,12 4 4-15,-3-3 2 0,-1 1-8 0,2-1-12 16,1 1 11-16,-1-1 2 0,2 0-15 0,0-1-10 16,-2 1-4-16,1 0-5 0,-1-1-5 0,0 1-6 15,-3-1-2-15,-7 0-3 0,17 0 1 0,-17 0-3 16,11 0-2-16,-11 0 1 0,12 0-1 0,-12 0-6 15,0 0-9-15,12 0-13 0,-12 0-74 0,0 0-82 16,6-2-66-16,-6 2-58 0,0 0-63 0,0 0-37 16,-6-2-82-16,6 2-433 0,0 0-463 0</inkml:trace>
  <inkml:trace contextRef="#ctx0" brushRef="#br0" timeOffset="176181.81">13569 7350 417 0,'0'-7'410'0,"0"1"-56"16,0-1-66-16,2 1-14 0,-2 1-58 0,0 5-49 15,1-9-48-15,-1 9-25 0,0-5-38 0,0 5-4 16,0 0-17-16,0 0 7 0,-8 5 13 16,3-2 4-16,1 2 37 0,-3 1-8 0,2 2-16 0,-3-1-8 15,1 2-14-15,0 1-27 0,-1 1 17 0,-2-1-6 16,3 1-5-16,-1 0-7 0,-1 0-1 0,1 0-5 16,-1 2 0-16,1-4-3 0,1 2-39 0,0-2 1 15,0 0-38-15,0-1-28 0,1 0-13 16,0-1-11-16,1 0-18 0,-1-2 17 0,2-1-55 0,4-4-35 15,-10 3-98-15,10-3-281 0,-10-3-97 0</inkml:trace>
  <inkml:trace contextRef="#ctx0" brushRef="#br0" timeOffset="176351.81">13338 7361 502 0,'0'0'356'0,"3"-6"-72"16,-3 6-93-16,0-6-12 0,0 6-24 0,0 0 52 15,7-2-18-15,-7 2 13 0,9 4-18 0,-4 0-26 16,-1-1-23-16,2 2-34 0,1 1-3 0,2 0-26 0,-1 3 3 15,-1 0-11-15,4 1-14 0,-2 1-11 0,1 1-5 16,-2 0-1-16,2 0-10 0,-2 1 0 16,-1 0-30-16,2 0-13 0,-2-1-40 0,-3-2-11 0,3 2-24 15,-4 0-41-15,3-3-24 0,-2 1-55 0,0-1-11 16,0-2-49-16,-1 1-55 0,0-2-218 16,0-1-62-16</inkml:trace>
  <inkml:trace contextRef="#ctx0" brushRef="#br0" timeOffset="176698.46">13781 7456 453 0,'0'0'541'15,"0"0"-90"-15,-7-2-101 0,7 2-71 0,0 0-58 16,0 0-74-16,5-6-29 0,-5 6-6 15,11-3-42-15,-2 2 9 0,-1-2-45 0,2 3-16 16,3-2-78-16,0 1-12 0,-1 0-67 0,2 0-27 0,-2 1-45 16,-1 0-49-16,0 0-61 0,-1 0-194 15,-10 0-13-15</inkml:trace>
  <inkml:trace contextRef="#ctx0" brushRef="#br0" timeOffset="176827.42">13841 7502 82 0,'-7'4'236'0,"1"0"-80"16,2-1 53-16,4-3-75 0,-7 5 41 0,7-5-12 15,-3 6 49-15,3-6-40 0,3 5-7 0,-3-5-55 16,7 6 4-16,0-3-45 0,2-1-37 0,-1 1-77 16,1-1-23-16,0-1-73 0,3 1-23 0,-1-1-101 15,0-1 21-15,1-3-104 0,0 1 195 0</inkml:trace>
  <inkml:trace contextRef="#ctx0" brushRef="#br0" timeOffset="177130.05">14079 7385 239 0,'6'-3'368'0,"-2"0"-53"0,-4 3-74 0,10-3-18 0,-10 3-53 16,11 0-31-16,-11 0-15 0,13 4-14 15,-6 0 8-15,-3 0-25 0,3 3-19 0,-3-1-13 0,-1 2-11 16,1 0-11-16,-2 2-9 0,-2 0-3 0,-2 0 9 16,1 2-22-16,-2-1 8 0,-1 2-12 0,-2 0 9 15,-1 0-18-15,0-1 4 0,0-1 48 0,0 0 6 16,0-3-6-16,0 0-12 0,1 0 5 0,2-1 15 15,0-1 23-15,0-1 8 0,0 0 43 0,1-1 19 16,0-1 22-16,3-3 15 0,-6 7-2 0,6-7-37 16,0 0-34-16,0 0-30 0,0 0-18 0,3 4-16 15,-3-4-31-15,10-1-30 0,-10 1-40 0,14-3-45 16,-7 2-19-16,3-1-56 0,0 1-8 0,1 0-22 16,0 0-27-16,-1 0-20 0,4 1-58 0,-2-2-25 15,0 2-77-15,-2-1-249 0,1 1-163 0</inkml:trace>
  <inkml:trace contextRef="#ctx0" brushRef="#br0" timeOffset="177485.45">14630 7396 604 0,'0'0'553'0,"0"-5"-136"0,0 5-97 15,0 0-64-15,0 0-6 0,0 0-34 0,0 0-15 16,7 2-23-16,-7-2-18 0,4 10-39 0,-2-2-13 15,0 0-19-15,0 1-16 0,-1 2-14 0,-1 1-8 16,2 2-11-16,-1-1-5 0,-1 1-5 0,0 0-3 16,0 2-12-16,0-2-18 0,0 1-51 0,0-1-20 15,-1 1-36-15,-2-1-18 0,0-1-48 0,0 0-47 16,-1-2 12-16,-2 0-60 0,-1-2 6 0,0 1-50 16,-1-5-39-16,-1 0-153 0,-2-1-4 0</inkml:trace>
  <inkml:trace contextRef="#ctx0" brushRef="#br0" timeOffset="177827.47">14451 7607 337 0,'-1'-7'308'0,"1"1"0"0,1 1-63 0,-1 0-8 16,4 1-43-16,2-3-32 0,1 1-12 0,1 1-7 15,4-1-19-15,0 1-14 0,4 0-19 0,-1-1-14 16,2 3-14-16,0-2-16 0,1 1-1 0,-1 1-7 16,0 0-6-16,-1 0-4 0,-2 0-7 0,-2 1-12 15,0 1-6-15,-1-1-1 0,-1 2-2 0,-2 0 3 16,1 0 1-16,-1 2 5 0,-8-2-6 0,10 3-2 15,-10-3 0-15,10 6 0 0,-6-4-3 0,-4-2 0 16,6 8 31-16,-5-4 0 0,2 0 4 0,0-1-15 16,0 3 20-16,-2-2-9 0,3 1 26 0,1 0-11 15,-1-1 23-15,1 0-11 0,1 1 14 0,1-1 0 16,0-1 30-16,0-2-3 0,2 1 18 0,-1-2-6 16,-8 0-8-16,17-1-19 0,-9-1-8 0,1-1-2 15,-2 0-10-15,1-4-16 0,-2 1-10 0,-2-2-5 16,-1 0-8-16,1 0-7 0,-4-1-5 0,0 0-3 15,-4 0-12-15,3 2-8 0,-4-2-55 0,0 3-17 0,-1 0-54 16,0 0-18-16,1 0-77 0,-1 2-27 0,-1 0-18 16,0 3-85-16,1-1-2 0,6 2-401 15,-8-2-279-15</inkml:trace>
  <inkml:trace contextRef="#ctx0" brushRef="#br0" timeOffset="178165.59">15038 7378 384 0,'6'2'350'0,"0"1"-61"0,-1-1-51 0,2 3 23 0,-2 1-24 15,0 1 4-15,-1 2-43 0,1-1-38 0,0 2-40 16,-2-2-25-16,1 2-10 0,2 0-14 0,-3 0-9 16,1-1-13-16,-1-1 0 0,-2-1-30 0,2 0 9 15,0 0-11-15,-2-2 25 0,2 0 57 0,-3 0 75 16,0-5 65-16,4 7 40 0,-4-7-62 0,0 0-39 15,6 2-36-15,-6-2-32 0,8-4-29 0,-3 1-13 16,0-1-17-16,4 1-9 0,-1-2-16 0,-1 3-4 16,3-2-11-16,0 2-3 0,0 1-8 0,0 1 2 15,-2 2-2-15,5 0 10 0,-3 3-5 0,1 0 3 16,-3 2-2-16,1 1-2 0,-1 1 3 0,-2 0-2 16,-2 1-2-16,0 1 3 0,-1 0 2 0,-3-1-5 0,-1 1 0 15,-2 0-49-15,-3-1-45 0,-2 1-49 16,-1-1-46-16,-2-1-52 0,-3-1-16 0,1-1-24 15,2-3-57-15,-3-1-12 0,1-1-40 0,-1-2-408 0,0-2-319 16</inkml:trace>
  <inkml:trace contextRef="#ctx0" brushRef="#br0" timeOffset="178287.57">15130 7459 342 0,'11'-10'418'16,"0"0"-62"-16,4 1-34 0,-1 2-44 0,0-1-47 15,0 2-41-15,-3 2-45 0,3-1-28 0,-3 3-23 0,2 0-24 16,-2 2-20-16,-1 0-52 0,0 1-34 0,0 1-105 15,0 2-53-15,-2 0-107 0,2 1-308 0,-3 0-120 16</inkml:trace>
  <inkml:trace contextRef="#ctx0" brushRef="#br0" timeOffset="180494.08">13503 4561 174 0,'0'0'174'0,"0"0"-46"15,0 0-15-15,0 0-12 0,0 0-5 0,-7 3-6 0,7-3-6 16,0 0-12-16,0 0-27 0,7 0 29 16,-7 0-27-16,14 0 17 0,-4-2-36 0,1 2 33 15,3-1-31-15,3 1 23 0,2 0-21 0,0-2 23 0,4 1-30 16,-1 1 29-16,2-1-27 0,0 0 21 0,-1 1-32 16,-1-2 26-16,1 1-24 0,-2 1 26 0,-3-1-28 15,-1 0 39-15,-3 0-6 0,0 1 32 16,-4-1-15-16,0 1 29 0,-1-1-6 0,-1 1-1 15,-8 0 3-15,14-1-28 0,-14 1-16 0,7-2-13 0,-7 2-10 16,0 0-6-16,0 0-2 0,0 0-3 0,-1-3-2 16,1 3-7-16,-12-2 4 0,4 0-6 15,0 1 10-15,-2 1-11 0,-3-2 7 0,0 1-9 16,-1 1 9-16,-3-2-5 0,0 2-6 0,-1-1 0 0,-3 0 9 16,1 1-9-16,2-1 7 0,0 1-6 0,1 0 8 15,0 0-10-15,0 0 7 0,0-2-8 0,4 2 3 16,1 0 4-16,-1 0 2 0,3 0-5 0,2 0 6 15,-1-1-6-15,9 1-17 0,-14 0 12 0,14 0 7 16,-11 0-16-16,11 0 22 0,-10 1-19 0,10-1 17 16,0 0-14-16,0 0 10 0,0 0-3 0,0 0 10 15,7 3-17-15,-7-3 17 0,11 2-11 0,-2-2 6 16,1 2-5-16,0-2 7 0,1 1-10 0,3 1 12 16,0-1-12-16,0 1 8 0,0-2-9 0,3 2 8 15,-3-1-6-15,2 0-5 0,-1 0 7 0,-1 0 12 16,0 0-18-16,0 0 18 0,-4-1-14 0,0 1 6 15,0 0-6-15,-2-1 4 0,-8 0 0 0,13 1 12 16,-13-1-11-16,11 1 7 0,-11-1-6 0,0 0 0 16,0 0-8-16,0 0 11 0,0 0-10 0,0 0 9 15,-7-2-10-15,7 2 12 0,-18-1-12 0,7 1 8 0,-2-1-8 16,0 1 12-16,-1-1-10 0,-3 1 8 16,3-1-8-16,-3 1 2 0,2-1-3 0,-2 1 12 15,3 0-14-15,-3-1 11 0,4 1-8 0,-1-1 11 16,2 1-11-16,0 0 8 0,4 0-7 0,-1 0 7 0,9 0-7 15,-15 0 15-15,15 0-14 0,-10 0-2 16,10 0 8-16,0 0-9 0,0 0 11 0,0 0-10 16,11-3 11-16,-2 3-11 0,2 0 0 0,3-1-2 0,0 1 5 15,3-1-5-15,0 1 9 0,4 0-13 0,2 0 11 16,-1 0-10-16,1-1 11 0,-1 1-19 0,1 0 20 16,-1 0-12-16,-1 0 4 0,1 0 2 15,-1 0 0-15,-4-2-2 0,-2 2 2 0,-1 0 0 0,-1-1 4 16,-3 1 3-16,0 0 22 0,-2 0 11 0,2 0 8 15,-10 0 8-15,13 0 2 0,-13 0-6 16,11-2-16-16,-11 2-6 0,0 0-6 0,6-2-7 0,-6 2-3 16,0 0-3-16,-6-4 1 0,6 4-22 0,-10-2 20 15,3 0-7-15,-1 1 3 0,-1-1-5 0,-1 0 8 16,0 1-9-16,-1 0 5 0,-3-1 2 0,1 0 0 16,-2 1-8-16,-1-1 8 0,1-1-8 0,-1 2 10 15,1 0-10-15,-1 0 8 0,1-1-7 0,1 1 9 16,1-1-9-16,2 1 8 0,1-1-6 0,0 1 1 15,3 0 1-15,-1 0 5 0,8 1-9 0,-12-1 1 0,12 1-5 16,0 0-6-16,-7-1-14 0,7 1 5 16,0 0-6-16,10-1 0 0,-1 1 8 0,-1-2-6 15,5 2 6-15,-2 0-2 0,5 0 3 0,-1 0 7 0,2 0 6 16,0 0-4-16,1 0 4 0,-1 0-5 0,1 0 10 16,1 0-3-16,-2 0 4 0,-2 0-6 0,2 0 9 15,-3 0-3-15,-1-1 7 0,-2 1 2 16,-1 0-5-16,-2-1 7 0,1 1-4 0,-2-1-6 0,-7 1 2 15,8-2-8-15,-8 2 7 0,0 0-6 16,3-5 4-16,-3 5-3 0,-7-4 4 0,7 4-5 0,-10-3 8 16,3 1-3-16,-1 0-4 0,-1 1 1 0,1-1 3 15,-2 0-53-15,-1 1-13 0,-1 1-51 0,0 0-6 16,-1-1-39-16,-1 0-44 0,-3 2-42 0,3-1-23 16,-3 0-206-16,0 0 38 0</inkml:trace>
  <inkml:trace contextRef="#ctx0" brushRef="#br0" timeOffset="181913.87">12857 4459 20 0,'8'3'88'0,"-8"-3"-10"0,7 2-11 0,-7-2 0 15,11 3-5-15,-11-3-7 0,14 3-7 16,-5-2-6-16,-1 0-6 0,1 0-4 0,-9-1-7 16,17 2-2-16,-9-1 0 0,1 1-8 0,-1-2-4 0,-8 0 0 15,16 3-6-15,-9-3 1 0,-7 0 3 0,12 3-2 16,-12-3-5-16,10 1 6 0,-10-1 22 0,9 1 27 15,-9-1 14-15,0 0 12 0,9 0 9 0,-9 0 3 16,0 0-15-16,7 2-18 0,-7-2-17 0,0 0-9 16,0 0-6-16,0 0-11 0,0 0-1 0,-5-2-6 15,5 2-1-15,-9-2-3 0,9 2-6 0,-11-1 1 16,11 1-2-16,-13-2 0 0,13 2 0 0,-16-1 2 16,7-1-5-16,-1 2 1 0,2-1-1 0,-1 0 1 15,1 0 0-15,8 1-1 0,-18 0 2 16,18 0-1-16,-16 0 1 0,16 0-1 0,-11-2 1 0,11 2 1 15,-13 0-2-15,13 0-1 0,0 0 1 0,-10-1 0 16,10 1 3-16,0 0 11 0,0 0 8 0,0 0 7 16,0 0 5-16,0 0-1 0,0 0-5 0,0 0-3 15,13 1-2-15,-13-1-2 0,15 2 6 0,-6-2 0 16,1 0 1-16,0 0-1 0,1 1 1 0,0-1 0 0,2 1-2 16,-1-1 1-16,1 1-2 0,-2-1 4 15,1 0 4-15,-2 0-17 0,-1 0 20 0,0 0-17 16,-9 0 30-16,14 0-11 0,-14 0 23 0,11 0-16 0,-11 0 24 15,10 0-24-15,-10 0-2 0,0 0-17 0,0 0-6 16,7-2-10-16,-7 2 8 0,0 0-11 16,-7-3 5-16,7 3-12 0,-7-1 11 0,7 1-10 0,-8-1 9 15,8 1-11-15,-9-1 5 0,9 1-5 0,-10-3 6 16,10 3-4-16,-10-1 1 0,10 1-6 0,-8-1 11 16,8 1-12-16,-10-2 9 0,10 2-10 0,-7-1 11 15,7 1-7-15,0 0 7 0,-10 0-9 0,10 0 9 16,0 0-9-16,-7-2 10 0,7 2-10 0,0 0 0 15,0 0-4-15,0 0 11 0,0 0-8 0,0 0 14 16,0 0-12-16,0 0 13 0,0 0-7 0,11-1 9 16,-11 1-11-16,19 0 8 0,-8 0-13 0,2 0 22 15,2 0-9-15,1 0 7 0,1 1-4 0,2-1 15 16,2 2-13-16,1-2 8 0,-1 0-10 0,1 1 8 16,-1-1-7-16,2 1 2 0,-1-1-6 0,0 1 0 15,-1 0 3-15,0 0 0 0,1-1-2 0,-2 1-3 16,1-1-5-16,-3 2 9 0,1-2-7 0,-4 1 2 15,2-1-3-15,-1 0 0 0,-1 1-2 0,-1-1 4 0,0 0-8 16,-1 0 6-16,1 1-4 0,-3-1 2 16,1 0 6-16,0 2-9 0,-2-2 5 0,0 0 0 15,1 1-3-15,-1 0 5 0,0-1-7 0,-3 1 3 16,3-1-1-16,-2 0 2 0,-8 0-4 0,17 3 7 0,-17-3-5 16,14 0 2-16,-14 0 2 0,13 2-5 15,-13-2 1-15,11 1 4 0,-11-1-5 0,12 1 1 16,-12-1 0-16,11 1 2 0,-11-1-1 0,8 2 3 0,-8-2-5 15,10 0 4-15,-10 0-5 0,7 1 11 0,-7-1-13 16,0 0-1-16,10 0 5 0,-10 0 4 0,0 0-6 16,7 1 8-16,-7-1-6 0,0 0 2 0,0 0-6 15,0 0 10-15,9 1-2 0,-9-1 2 0,0 0 0 16,0 0 2-16,0 0 1 0,0 0 3 0,0 0-13 16,0 0 3-16,0 0-3 0,-9-2 3 0,9 2 1 15,-8 0 0-15,8 0 2 0,-12-3-4 0,3 2 4 16,0-1-1-16,-1 0 0 0,-4 1-3 0,0-2 1 15,-3 1-6-15,-4-1 7 0,1 0-3 0,-4-1 1 16,0 1-1-16,-1 0 2 0,-2 1-5 0,2-2 8 16,-2 0-2-16,2 1-5 0,2 1 3 0,2-1-2 15,0 2 1-15,1-2 8 0,2 2-11 0,1 0 5 16,2 1-1-16,-1-2-15 0,2 2-25 0,3 0-30 16,-2 0 8-16,3 0-24 0,0 2-14 0,-1-2-29 0,4 1-8 15,-3 1-10-15,3-1-21 0,-1 1-2 16,1 1 4-16,1-2-19 0,0 1-15 0,-1 0-9 15,7-2-85-15,-11 4 247 0</inkml:trace>
  <inkml:trace contextRef="#ctx0" brushRef="#br0" timeOffset="182344.87">12793 4500 6 0,'0'0'124'0,"0"0"-24"0,10-1-15 15,-10 1-16-15,11 0-19 0,-11 0-10 0,14 0-2 0,-14 0-11 16,13 0-4-16,-13 0 0 0,16-1-6 0,-16 1 1 15,14 0-7-15,-14 0 0 0,12-1-2 0,-12 1-1 16,12 0-1-16,-12 0 0 0,8 0-2 0,-8 0-5 16,0 0 1-16,11 0 2 0,-11 0-1 0,0 0-23 15,0 0-32-15,0 0-12 0,0 0-107 0,-3 5 47 16</inkml:trace>
  <inkml:trace contextRef="#ctx0" brushRef="#br0" timeOffset="182617.87">12793 4491 89 0,'0'0'149'0,"0"0"-30"0,0 0-39 0,0 0-28 16,0 0-52-16,4-3-54 0,-4 3-87 15,0 0 40-15</inkml:trace>
  <inkml:trace contextRef="#ctx0" brushRef="#br0" timeOffset="-98631.35">21644 9767 473 0,'0'0'489'0,"0"0"-76"0,0 0-12 15,7 2-59-15,3-2-39 0,6 0-34 0,3 2-30 16,8-1-26-16,4 0-20 0,6 0-19 0,2 0-27 15,1 1-25-15,2-1-24 0,0 0-4 0,-1 2-13 16,1-2-2-16,-1 1-24 0,-3-2-5 0,-1 1-22 16,-6 0 7-16,-2-1-22 0,-5 1-13 0,-4-1-28 15,-2 0-55-15,-2 0-73 0,-2 0-47 0,-3 0-50 16,-11 0-88-16,14 0-25 0,-14 0-132 0,0 0-259 16,0 0-268-16</inkml:trace>
  <inkml:trace contextRef="#ctx0" brushRef="#br0" timeOffset="-98409.97">21653 9901 470 0,'-13'5'496'0,"2"0"-66"0,1 0-22 16,4-2 11-16,2 2-32 0,4-5-32 0,0 8-29 16,3-5-9-16,3 2-62 0,3-1-22 0,4 1-62 15,4 0-14-15,1-1-31 0,6 0-19 0,0 0-30 16,4 0-1-16,-1-2-23 0,1-1 3 0,1 3-25 15,-1-2 9-15,0 0-51 0,-1 0-14 0,-5-1-56 16,1 0-8-16,-1 0-55 0,-2-1-33 0,-2 0-60 16,-1 0-23-16,-1 0-47 0,-1-1-116 0,2 0-113 15,-3-1-316-15,3 0-395 0</inkml:trace>
  <inkml:trace contextRef="#ctx0" brushRef="#br0" timeOffset="-97476.98">24247 9354 9 0,'3'-13'266'0,"1"0"-50"0,-2-1-41 0,-1 1-37 15,-1-1-17-15,-1-2 10 0,-1 1-18 16,-2-2-5-16,-3-1-7 0,0-2-18 0,-3 1 6 0,-4-5-50 15,0 2 51-15,-3 1-20 0,-3 0 22 16,1 0-39-16,-4 2 13 0,-1 0-17 0,-3 1 20 16,-1 2-25-16,-3-1 13 0,0 3-5 0,-4 1 19 0,0 0-12 15,-2 2-3-15,1 1-12 0,-1 4-8 16,0 1 16-16,-1 2-9 0,7 3-18 0,-7 2 4 0,2 2-7 16,-1 4-5-16,3 2-2 0,-1 3-4 15,-4 4-2-15,2 3-3 0,2 2-8 0,2 3 11 16,1 2-4-16,4 2-4 0,1 1 3 0,3 1 3 0,4 3 2 15,2-3 0-15,4-1-1 0,1 2-8 0,2 2 8 16,4-1-2-16,0 2 2 0,3 0 7 0,1 2 4 16,2-2 1-16,3 3 36 0,1 1-16 0,3-4-11 15,2 4-4-15,4 4-6 0,2-1 23 16,1-2 37-16,3 0-15 0,-1-5-9 0,3 2-9 16,4-4 2-16,-1-1 38 0,2-2-16 0,-3-7-12 0,2-1-1 15,2-3 35-15,2-2-1 0,0 0-17 0,3-3 13 16,0-4 2-16,4 1-16 0,2-3-13 15,1-2-15-15,1-1 26 0,2-3 1 0,1-2-14 0,2-1-15 16,1-3-6-16,6-2 2 0,0-3 10 0,-2-2-8 16,0 0-3-16,-1-3 10 0,-3-3-1 0,2 0-9 15,-2-2-10-15,-2-3-2 0,0 1-6 16,-4-2 11-16,2 0 13 0,-3 0-7 0,-4-2-4 0,-2 3-5 16,-4 1-4-16,-4 0 0 0,0-1-3 0,-3 1-9 15,-2-4 1-15,-2 1 12 0,-5-2-16 0,-2-1 12 16,-1-2-14-16,-5-1 14 0,-3 2-14 0,-4-6 0 0,-4-1-2 15,-4 1 5-15,-6-7 0 0,-3 1-6 0,-5 1-4 16,-2-1 10-16,-4 1-9 0,-4 2 6 0,-2-3-4 16,-3 4-3-16,-15-7 10 0,-3 3-7 0,-3 1 3 15,-5 3 3-15,0 2-13 0,-3 4-14 0,0 1-12 16,8 8-13-16,1 2-21 0,-2 3-51 0,1 4-29 16,2 3-53-16,4 6-19 0,7 5-30 0,3 1-66 15,-4 5-40-15,1 5-37 0,4 3-33 0,3 2-453 16,2 2-431-16</inkml:trace>
  <inkml:trace contextRef="#ctx0" brushRef="#br0" timeOffset="-94346.32">22130 7128 137 0,'43'-35'410'0,"0"1"-138"0,5-1 12 0,7-6-62 15,3 0-8-15,0 2-30 0,-9 7-1 16,9-5-32-16,-9 4-5 0,0 1-30 0,-1 2-6 16,1 0-5-16,-1-2-33 0,-1 0 7 0,1 1 3 0,-2 1 26 15,2 0-32-15,-3 0 12 0,0 0-31 16,-3 2 4-16,2-1-26 0,-4 2 13 0,-1 2-26 0,-1-1 13 16,-3-1-27-16,-1 3 14 0,0 0 24 0,-3 0 13 15,-6 2-28-15,1 1 14 0,-4 3-30 0,2-2 27 16,-3 1-3-16,0 0-3 0,-1 1-8 0,-2 0-6 15,-2 3-4-15,-1 0-2 0,-1 1-1 0,-1-1-4 16,1 1-2-16,-4 1-2 0,0 0-2 0,0 1 0 16,-2-1 0-16,2 2 0 0,-3-2-3 0,1 1 0 0,1 0-2 15,-1 1 1-15,-2-2-1 0,1 4-2 16,0-4 0-16,0 3 3 0,0-1-4 0,0 0 6 0,0 0-3 16,0 0-2-16,3 0 6 0,-4 1-6 0,1 2 2 15,0-1 2-15,0-1-6 0,-1 4 17 16,-1-3-19-16,2 4 20 0,-4-1-19 0,4 0 14 0,-3 0-13 15,1 1 16-15,-1 0-20 0,0 0 18 0,0 0-37 16,-1 1 39-16,3 0-18 0,-3-2 3 0,1 3 1 16,1-2-6-16,-2-1 5 0,0 2-3 0,1-2 2 15,2 2-1-15,-2-1-7 0,0-1 9 0,2 0-3 16,-2 3 2-16,2-4 0 0,-2 3-5 0,2-2 6 16,-1 1 0-16,-2 0 2 0,1 0 1 0,2 2-1 15,-3-1-2-15,1-1 2 0,-1 1-4 0,-3 4 1 0,4-5 2 16,-4 5 0-16,4-5-7 0,-4 5 0 0,3-4-15 15,-3 4 18-15,0 0 0 0,0 0 3 0,-7-2 0 16,7 2 1-16,-13 3 3 0,4-1 4 0,-4 1-2 16,-1 0 0-16,-3-1 0 0,-3 1 17 0,0 0-18 15,1 1 18-15,-1-1-20 0,-1 0 18 0,1-1-17 0,-1 1 18 16,3 0-15-16,-1-2 20 0,5 1-17 16,-1-2 19-16,4 2 29 0,1-1 44 0,0-1-7 15,10 0-7-15,-13 0-30 0,13 0-1 0,0 0-23 0,2-5 4 16,3 2-22-16,5 0-3 0,4 1-8 0,3-2-1 15,1 4 0-15,2-2-5 0,1 2 1 0,0 0-7 16,-1 2 2-16,0 1-1 0,-2 2-2 0,-2 1 15 16,-1 2-7-16,-2 1 15 0,-2 1 36 15,-3 1-9-15,0-3-2 0,-3 4-3 0,-1 0-4 0,-1 1-4 16,-1-2-4-16,0 1-2 0,-2 1-1 0,2 1-3 16,-1-3 0-16,-2 2 3 0,1 0-2 0,-2 0-83 15,2-1-60-15,-1 0-78 0,-2 0-48 0,0 0-71 16,-1-2-135-16,1 1-546 0,-4-1-606 0</inkml:trace>
  <inkml:trace contextRef="#ctx0" brushRef="#br0" timeOffset="-93650.93">22306 6734 324 0,'6'-3'506'0,"-6"3"-133"15,7-3-76-15,-7 3-75 0,0 0-26 0,7-2-49 16,-7 2-16-16,0 0-44 0,0 0-1 0,7 2 94 15,-7-2-12-15,-1 7-35 0,-1-1 22 0,-2 2-18 16,-3 1-28-16,0 2-17 0,-3 6-6 0,-1 1 38 16,-5 4-17-16,1 0-15 0,-1 1-14 0,1 1-10 15,-1 0 19-15,2 0 35 0,3-1 11 0,1-2-28 16,0-2-12-16,3 1 11 0,3-4-1 0,1 1 32 16,3-3 8-16,3 3-18 0,3-3 39 0,4-1-35 15,4 1 6-15,5-2-54 0,5-1 8 0,3-2-42 16,4 0 15-16,0-3-32 0,1 0-15 0,-2-3 6 15,1-1-8-15,-1-2-2 0,-1 0-3 0,-1-2-1 16,-1 1 1-16,-6-1 0 0,0-1-4 0,-1-1-50 16,-2 0-10-16,-1-1-41 0,-4 1-53 0,-2 0-101 15,1 1-103-15,-3-3-56 0,-3 1-143 0,0 2-698 16,-5-2-860-16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2-01-08T12:39:02.429"/>
    </inkml:context>
    <inkml:brush xml:id="br0">
      <inkml:brushProperty name="width" value="0.05292" units="cm"/>
      <inkml:brushProperty name="height" value="0.05292" units="cm"/>
      <inkml:brushProperty name="color" value="#FF0000"/>
    </inkml:brush>
  </inkml:definitions>
  <inkml:trace contextRef="#ctx0" brushRef="#br0">9452 5004 163 0,'6'5'622'0,"-6"-5"-166"16,3 7-97-16,-3-2-54 0,0 2-55 0,-2 1-41 16,1 1-39-16,-2 1-7 0,-3 2-19 0,2-1-44 15,-3 3 16-15,0-1-24 0,-1 0-1 0,-1 1-29 16,1-1 5-16,-1 0-37 0,-1 0 17 0,-1-1-24 16,3 2 16-16,-2-1-22 0,-2 0 14 0,3 0-44 15,-1 0-38-15,0-1-53 0,0 0-33 0,0-3-24 16,0 2-67-16,3-3-16 0,-4-2-63 0,4-1-428 15,0-1-240-15</inkml:trace>
  <inkml:trace contextRef="#ctx0" brushRef="#br0" timeOffset="207">9172 5118 134 0,'1'-5'572'0,"-1"5"-143"0,0-6-106 0,0 6-58 15,3-7 9-15,-3 7-15 0,0 0 9 16,7-2-29-16,-7 2 10 0,7 3 0 0,0-1-13 0,-1 3-32 15,1-2 7-15,1 5-32 0,2-1-29 0,0 1-28 16,3 1-33-16,-1 1-9 0,1 1-13 16,1 2-37-16,2-1-54 0,-2 0-40 0,-3-1-51 0,3 0-54 15,-3 0-20-15,1 0-32 0,-3-2-59 0,1 0-24 16,0-2-51-16,-3-1-7 0,2-1-70 0,-2-2-237 16,0-2-175-16</inkml:trace>
  <inkml:trace contextRef="#ctx0" brushRef="#br0" timeOffset="376">9493 5247 545 0,'4'-5'518'0,"-1"2"-54"15,-3 3-74-15,4-5-29 0,-4 5-77 0,4-3-28 16,-4 3-33-16,5-4-29 0,-5 4-18 0,0 0 10 16,0 0 17-16,0 0 2 0,8 1-28 0,-8-1-34 15,4 5-31-15,-2-2-22 0,-2-3-13 0,4 9-15 16,-1-4-8-16,0 3-14 0,-2-3-3 0,3 5-17 16,-2-2 8-16,1 0 3 0,-1 3-58 0,1-2-56 15,-1 2-42-15,0-1-54 0,1 0-50 0,0 1-57 16,0-2-94-16,0-1-45 0,-1 0-137 0,3 0-253 15,-1-3-349-15</inkml:trace>
  <inkml:trace contextRef="#ctx0" brushRef="#br0" timeOffset="1223.33">9427 6157 142 0,'0'0'567'15,"4"-4"-121"-15,-4 4-104 0,0 0-78 0,0 0-52 16,0 0 48-16,7 2 0 0,-7-2-26 16,0 7-17-16,-1-1 17 0,-1 0-29 0,-2 2 8 0,1 0 2 15,-1 3-5-15,-2-1-43 0,1 3-32 0,-1 0-17 16,-1 1 1-16,1 0-25 0,-1-1-14 0,0 3-19 15,0-2-10-15,-1 1-9 0,-1 0-5 0,2 1-5 16,0-2-4-16,0 1-13 0,0-2-52 0,0 1-37 16,0-2-31-16,0 0-49 0,0-3-41 0,1 0-36 15,2-1-14-15,-3-2-36 0,3-1-64 0,-2-2-37 0,6-3-110 16,-10 1-287-16,3-4-300 0</inkml:trace>
  <inkml:trace contextRef="#ctx0" brushRef="#br0" timeOffset="1387.98">9224 6274 437 0,'1'-6'509'16,"1"2"-109"-16,-2 4-85 0,4-5-3 0,-4 5-11 16,0 0 2-16,10-2-47 0,-10 2 6 0,10 5-19 0,-5-2 7 15,2 4-16-15,-1-1-26 0,4 2-35 0,-2 0-19 16,2 2-30-16,-1 0-33 0,1 1-6 0,-1 1-20 16,1 0-8-16,0 0-14 0,-1 1-32 0,-1-1-56 15,-1 1-56-15,0 0-60 0,0-1-56 0,0-2-67 16,-3 0-60-16,2 1-67 0,0-3-60 0,-2 0-410 15,0-3-436-15</inkml:trace>
  <inkml:trace contextRef="#ctx0" brushRef="#br0" timeOffset="1688.84">9531 6321 405 0,'4'-5'419'0,"2"0"-54"16,-2 2-114-16,-4 3 8 0,7-3-87 0,-7 3 32 15,10-2-63-15,-10 2 10 0,11 2-48 0,-11-2 19 0,9 6-26 16,-4-2-15-16,-2 2-14 0,1 1-13 16,-1 0-5-16,-3 1-11 0,0 0-6 0,0 2-5 15,-3 2-2-15,-1 0-5 0,1-2 4 0,-1 2 30 0,-3-1-7 16,3 0-9-16,0-1-8 0,-2-1 19 0,3 1 32 16,-1-2 26-16,1-2 47 0,0 1 51 0,3-1 18 15,0-6-11-15,3 7-8 0,1-5-43 16,2 1 26-16,4-2-52 0,-2 0 17 0,4-2-44 0,0 0 5 15,2-1-48-15,-1 0 18 0,1-1-39 16,0 2 18-16,-1-1-35 0,0 0 19 0,-1-1-50 16,-2 1-44-16,-1-1-106 0,-1 2-128 0,-1 0-117 0,-7 1-99 15,13-1-142-15,-13 1-511 0,0 0-764 0</inkml:trace>
  <inkml:trace contextRef="#ctx0" brushRef="#br0" timeOffset="2320.05">9479 7433 270 0,'0'0'553'0,"4"-3"-109"15,-4 3-130-15,0 0 34 0,0 0-47 16,4 6-25-16,-6-3-21 0,-1 3 4 0,-3 2-8 0,0 1-29 16,1 0-27-16,-4 3-34 0,2 0-30 0,-1-1-30 15,-2 1-16-15,3 1-22 0,-3-1-3 0,3 2-11 16,-3-1-7-16,3 1-5 0,-1-1-9 0,-1-1-5 15,2 0-40-15,0-2-49 0,2-1-43 0,-1 0-59 16,0-1-10-16,2-2-26 0,-3 0-45 0,3-2-37 16,4-4-98-16,-9 2-50 0,9-2-320 0,-11-6-264 15</inkml:trace>
  <inkml:trace contextRef="#ctx0" brushRef="#br0" timeOffset="2486.41">9272 7487 312 0,'1'-8'538'0,"-1"2"-53"0,0 1-123 16,0 5-35-16,3-8-36 0,-3 8 13 0,4-2-5 15,-4 2-3-15,10 0-44 0,-3 2 6 0,0 1-34 16,0 1-35-16,3 1-17 0,0 2-22 0,1 1-24 0,1 2-31 16,0 1-9-16,1-1-20 0,-2 1-9 15,-1 0-29-15,3 2-22 0,-2-2-73 0,-1 2-37 16,-2-2-54-16,2-1-23 0,-1 2-39 0,-4-4-36 16,2 2-52-16,0-2-13 0,-1-1-63 0,-2-1-9 0,2-2-408 15,-6-4-328-15</inkml:trace>
  <inkml:trace contextRef="#ctx0" brushRef="#br0" timeOffset="4971.85">12683 4475 43 0,'6'-7'386'16,"-2"-1"-73"-16,0 2-30 0,1-1 9 0,-1 0-43 15,-1 0-31-15,-1 0-15 0,1-2-3 0,0 1-4 16,0 2-39-16,-2-3-19 0,1 2-24 0,-1-1-27 15,-1 2-16-15,0-1-16 0,0 3-11 0,-1 0-4 16,-2-2-14-16,3 6-10 0,-10-3 2 0,0 4-10 16,-1 1-6-16,-5 4 5 0,0-1 0 0,-3 5 8 15,-2 1-14-15,3 0 13 0,-2 2-14 0,3 1 11 16,3 0-14-16,0 2 17 0,1-1-15 16,5-1 15-16,1-1-12 0,1 1 24 0,3-1-22 0,1-2 6 15,0 1-7-15,2 0 16 0,2-4-17 0,0 3 16 16,3-1-18-16,0-2 23 0,2 0-14 0,0-2 20 15,0-1-18-15,0-2 13 0,2-1-11 0,-1-2 16 16,2-1-19-16,-1-1 13 0,-1-3-12 0,3-2 9 16,-2-1 1-16,1-2-4 0,-2-3-21 0,2 0 15 15,-3 0-22-15,0 0 17 0,0 1-16 0,-1 2 61 16,-1-1 4-16,-2 2 9 0,1 2-18 0,-1 1-9 16,0 1-25-16,1-2 1 0,-1 4-15 0,-3 3 6 0,0 0-8 15,6-3 10-15,-6 3-9 0,3 5 9 16,-3-5-5-16,2 9 20 0,0-4 7 0,-1 3 3 15,1 0-1-15,-1 1 2 0,0 1-3 0,1 1-6 0,-1-1 0 16,2 3-3-16,-2-1-2 0,2 1-2 16,0 0-6-16,-3 0 7 0,4 1-6 0,-2-1-17 0,-1-2-73 15,2 2-8-15,-2-2-38 0,2 1-22 0,-1-2-38 16,-1-2-11-16,0-1 4 0,1 1 32 0,-1-3 16 16,-1-5-95-16,3 4-94 0,-3-4-383 0,0 0-223 15</inkml:trace>
  <inkml:trace contextRef="#ctx0" brushRef="#br0" timeOffset="5103.3">12792 4676 316 0,'5'-5'467'15,"-2"3"-64"-15,0-2-56 0,-3 4 4 0,7-5-54 16,-7 5-20-16,4-4-54 0,-4 4-9 0,5-4-50 16,-5 4-22-16,4-3-44 0,-4 3-18 0,0 0-29 15,0 0-2-15,7-1-19 0,-7 1 11 0,4 4-18 16,-4-4 11-16,4 10-64 0,-1-3-47 0,1 1-84 16,-1 4-77-16,0-1-71 0,-2 3-111 0,1 0-334 15,-2 0-263-15</inkml:trace>
  <inkml:trace contextRef="#ctx0" brushRef="#br0" timeOffset="5869.68">12626 5617 359 0,'-5'-5'341'0,"3"0"-45"0,-3-1-51 0,1 3-85 16,1-1-19-16,-4 0-32 0,7 4-21 0,-12 0-39 16,3 0 9-16,-2 4-31 0,1 1 25 0,-1 1-9 15,-1 2 17-15,1 3-32 0,0-2 1 0,1 4 30 16,3 0-17-16,0 0 11 0,1 1-20 0,2 2 18 15,1-3 3-15,2 1 20 0,1-1 2 0,1 1 0 16,2-3 27-16,0 2-24 0,1-1 9 0,2-2 7 16,-1 0 19-16,1-1-11 0,1-2 14 0,2-1 11 15,-2-3-13-15,2-1-20 0,-2-2-15 0,3-1-15 16,-1-1-11-16,1-3-10 0,-1-3-7 0,3-3-10 16,-2 0-4-16,-2-2-8 0,2 2 2 0,-2-2-5 15,-2 1-4-15,1 0 61 0,-1 4 38 0,-1-1 0 16,0 2-25-16,-1 1-24 0,0-1-15 0,-1 2-18 0,0 1-11 15,-3 4-3-15,5-5-2 0,-5 5-3 16,0 0-1-16,0 0-2 0,3 6 5 0,-3-6-8 16,0 10 12-16,1-3-3 0,1 2 2 0,-1 0-5 15,-1 1 1-15,3 3-23 0,-1 0-48 0,-1 0-20 0,0-1-31 16,2 1-13-16,-1 0-48 0,-1 1-10 0,0-3-28 16,2 0-37-16,-3 1-7 0,3-3-16 0,-3-1 3 15,0 0-15-15,3-1 6 0,-2-1-77 0,-1-6-161 16,0 5-17-16</inkml:trace>
  <inkml:trace contextRef="#ctx0" brushRef="#br0" timeOffset="6109.71">12772 5759 183 0,'6'-6'360'0,"-2"2"-80"16,-1 1-95-16,-3 3-19 0,5-6-62 0,-5 6 26 16,0 0-14-16,10 0 3 0,-10 0-40 0,7 3-6 15,-7-3-16-15,4 8 79 0,-1-5-34 0,-1 2-5 16,-1 0 11-16,2 0-20 0,-2 0-20 0,-1 1-5 15,2-1-24-15,-1 0 2 0,1 0 39 0,-2-5 11 16,2 9 67-16,1-4 46 0,0-3 27 0,4 2-16 16,2-2-26-16,2-1-35 0,0-1-20 0,3 0-33 15,3-3-15-15,-3 3-20 0,3-3-4 0,0 1-14 16,0-1-10-16,-2-2-8 0,-1 2-5 0,-1 1-46 16,1-1-79-16,-4 0-102 0,0 2-94 0,-2-1-54 0,-8 2-53 15,10 3-80-15,-10-3-354 0,2 5-376 16</inkml:trace>
  <inkml:trace contextRef="#ctx0" brushRef="#br0" timeOffset="6791.66">12569 6752 167 0,'-1'-4'406'0,"-2"-3"-42"0,-1 3-69 15,0-1-58-15,-1 1-66 0,-2 1-16 0,0 1-51 16,-1 1 7-16,-1 2-3 0,-3 2 36 0,0 2-5 16,-2 1-26-16,0 2-21 0,2 1-16 0,0 1-15 15,2 2-32-15,2-1 23 0,-1 3-11 0,5-2-4 16,0 1-12-16,4-1 11 0,0 1 34 0,0-1-12 16,4 0 37-16,-1-1-19 0,4-2 9 0,-3 2-14 15,3-2 6-15,-1-3-5 0,4 0 13 0,-2-1-15 0,2-2-13 16,-1-3-6-16,1 0-9 0,-1-2-7 15,1-2-8-15,2-3-3 0,-3 1-3 0,3-3-12 16,-3-1 6-16,1 2 13 0,-3-1 73 0,0 0-25 16,-1 3 56-16,1-1 10 0,-3 1-21 0,2 1-23 15,-2 1-32-15,-1-1-16 0,-3 5-21 0,7-4-5 16,-7 4-13-16,0 0 6 0,0 0-3 0,7 4-1 16,-7-4-7-16,0 9 5 0,2-3 0 0,-2 3 3 0,1 0-7 15,-1 1-43-15,0 2-33 0,1 2 11 0,-1-1-61 16,0 2-33-16,0-1-48 0,-1 1-28 0,1-2-15 15,-1 1-33-15,1 0 10 0,-2-1-45 0,2-2 3 16,0-1-17-16,0 0-63 0,0-1-240 0,0-3-138 16</inkml:trace>
  <inkml:trace contextRef="#ctx0" brushRef="#br0" timeOffset="7071.92">12723 6903 180 0,'7'-9'464'0,"-3"3"-74"0,2-1-59 15,-2 3-65-15,0-2-60 0,-1 3-47 0,0 0-39 16,-3 3-32-16,5-7-28 0,-5 7-14 0,3-4-7 16,-3 4-12-16,0 0-3 0,0 0-31 0,0 0 27 15,0 0 0-15,0 7-5 0,0-7-3 0,-3 7-1 16,3-1-4-16,-1 0-4 0,0 0-2 0,2 1 4 16,-1 1-4-16,1-1 10 0,2 1-12 0,1 1 16 15,-1 0-16-15,3-1 12 0,-2 0-8 0,0-1 3 0,1 0-11 16,-3-1 15-16,3 0-18 0,-3-1 17 15,1 1 2-15,-3-6 54 0,0 7 10 0,0-7-16 0,-3 10-2 16,3-10-18-16,-7 6 0 0,3-3-15 16,-3 1 4-16,0-2-43 0,0 2-76 0,-1 0-41 0,-2 0-91 15,0-1-56-15,-1 3-416 0,-1-1-204 0</inkml:trace>
  <inkml:trace contextRef="#ctx0" brushRef="#br0" timeOffset="7719.92">12610 7854 283 0,'0'0'309'0,"-11"1"-89"16,4 0 11-16,-2 2-33 0,-2 1 4 0,1 0 8 16,-4 2-22-16,1 2-48 0,-1 1-3 0,0 1-16 15,0 0-5-15,4 1-31 0,-1 0 11 0,1 2-44 16,2-2 19-16,2 2-10 0,0-1 16 0,5-2-14 15,-2 2-7-15,3-1 26 0,3 0-10 0,-2-1-7 16,4-1-12-16,0 0-1 0,1-1-6 0,2-2-9 16,-2-2-2-16,4-1-6 0,0-1-5 0,0-2-4 15,2-2 4-15,0-1-10 0,0-1 3 0,2-3-4 16,-1-2-17-16,0 0 7 0,-1-2-3 0,-2 0 28 0,0 0-10 16,1 2 31-16,-4-1 80 0,-1 2 59 15,1 1 14-15,-1 0-37 0,-1 2-36 0,0 0-36 16,-1 0-25-16,-4 5-21 0,5-5-7 0,-5 5-8 0,0 0-10 15,0 0 1-15,6 2-7 0,-6-2-1 0,0 9 0 16,0-4 0-16,0 3 0 0,0-1-9 0,0 3 5 16,0 0-58-16,0-1-18 0,0 2-29 15,0 0-23-15,-1-1-30 0,1 0-15 0,-2 0-30 0,2 0 11 16,0-1-28-16,0 0-41 0,0-2-9 0,2 1-36 16,-1-3-13-16,-1 1-145 0,0-6-192 0,7 2-154 15</inkml:trace>
  <inkml:trace contextRef="#ctx0" brushRef="#br0" timeOffset="8219.92">12819 7975 10 0,'5'-6'708'16,"-1"3"-170"-16,-1-1-126 0,-3 4-91 0,4-6-67 15,-4 6-63-15,6-5-41 0,-6 5-34 0,0 0-22 16,4-3-17-16,-4 3-12 0,0 0-8 0,0 0-8 16,0 0-5-16,0 0-10 0,6-3-19 0,-6 3 13 0,0 0-5 15,0 0-2-15,0 0 1 0,0 0 3 16,0 0 21-16,0 0 30 0,0 0 15 0,7-3-15 15,-7 3-16-15,4-3-14 0,-4 3-8 0,6-3-8 0,-6 3-3 16,4-5-7-16,-4 5-6 0,7-3-1 16,-7 3-4-16,4-4-9 0,-4 4-5 0,0 0-2 15,6-3 0-15,-6 3-1 0,0 0 3 0,0 0 1 16,0 0-2-16,0 0 4 0,0 0-1 0,7 2 1 0,-7-2 0 16,0 0 18-16,0 0 17 0,0 8-3 0,0-8 21 15,-1 4 54-15,1-4-13 0,-2 7-27 0,2-7-6 16,-3 8-15-16,3-3 7 0,-1 2-13 0,0-2 1 15,-1 2-12-15,2 0 5 0,0 0-10 0,2-1 3 16,-1 3-2-16,0-3-4 0,2 0 3 0,1 0-1 16,-1-1 2-16,3 2-2 0,1-5 1 0,0 2-3 15,1-3-1-15,1 1-4 0,-9-2-2 0,18-1-1 16,-8-2 2-16,1-1-3 0,-1 0-2 0,1-2-2 16,-1-1 5-16,-1-1-10 0,-1 2 1 0,1-3 2 15,-2 3 48-15,-2-3 4 0,2 2 5 0,-2 1 24 16,-1 1 33-16,-1-1-38 0,1 1 2 0,-1 2-44 15,-3 3-1-15,5-8-22 0,-5 8 15 0,0 0-23 16,0 0 17-16,0 0-25 0,0 0 20 0,-3 8-20 0,2-3 20 16,-2 2 3-16,2 1-13 0,-2 2-77 15,0 3-8-15,0-1-51 0,1 1-44 0,-3 2-36 16,3 2-60-16,-3-2-59 0,1 2-69 0,1-1-57 0,-1 2-158 16,1-2-274-16,0-2-442 0</inkml:trace>
  <inkml:trace contextRef="#ctx0" brushRef="#br0" timeOffset="9705.4">12549 4071 43 0,'0'0'154'0,"-2"-4"-40"0,2 4-41 15,0 0-8-15,-6-4-11 0,6 4-18 0,0 0-8 16,-3-4-20-16,3 4 13 0,0 0-8 0,-8-2-1 16,8 2 3-16,0 0-9 0,-13 2 6 0,13-2-6 15,-11 4 5-15,2-1-5 0,2 0 1 0,-4 1 0 16,1 2-1-16,-1-3-2 0,0 2 0 0,-1 1-5 15,1-2 5-15,0 0-5 0,-2 3 0 0,3-3-1 16,-1 3 5-16,0-2-5 0,1 1 6 0,-1 1-6 16,1 0 4-16,0 1 3 0,0 1 0 0,0 0-5 15,0 1-1-15,-1 1-55 0,3-2-49 0,1 1-70 16,-2 1 48-16</inkml:trace>
  <inkml:trace contextRef="#ctx0" brushRef="#br0" timeOffset="15159.43">13003 4312 171 0,'20'-7'285'15,"-1"-1"-89"-15,3-1-74 0,-1-1-63 0,-2 0-90 16,1 0-74-16,-2-1-116 0,-1 1 69 0</inkml:trace>
  <inkml:trace contextRef="#ctx0" brushRef="#br0" timeOffset="15385.56">13019 4426 580 0,'-3'9'574'0,"3"0"-64"0,1-4-80 0,3 0-34 16,3-2-68-16,2-2-19 0,2 0-33 0,5-3-37 15,2-1-26-15,3-3-33 0,3-1-49 0,0-1 13 0,4-1-32 16,-1-1-21-16,-5 2-22 0,1-2-12 0,-2 1-10 16,-3 1-12-16,-1 2-3 0,-3-2-53 15,-4 3-57-15,0 0-40 0,0 0-75 0,-3 1-42 0,-3 3-54 16,-4 1-100-16,3-4-68 0,-3 4-476 0,0 0-506 15</inkml:trace>
  <inkml:trace contextRef="#ctx0" brushRef="#br0" timeOffset="16159.56">13779 3614 141 0,'0'-5'549'0,"0"5"-114"15,-1-9-70-15,-1 4-72 0,0 0-45 0,0 1-10 0,-2-1-75 16,-2 2-19-16,2-1-43 0,4 4-6 0,-13-1-25 16,5 3 15-16,-2 4-13 0,-3 2 60 0,1 4-37 15,-2 2-1-15,-1 2 15 0,3 3 1 0,1 0-28 16,2 0-4-16,2 1-19 0,1-2 48 0,4-1-27 15,0 0 10-15,4-1 0 0,-1 0 3 0,5-1-4 16,-1-1 8-16,2 0 12 0,3-1 4 0,0-2-22 16,0-2-9-16,0-2-23 0,0 0 0 15,1-3-22-15,0-1 12 0,-1-3-21 0,1 0-4 0,-1-1-1 16,0-4-22-16,0-2-11 0,-2-1-11 0,-1-3-59 16,-1-4 9-16,-2 0 1 0,-1-4 23 0,-2 0-4 15,1 0 23-15,-2 1-11 0,-3-1 21 0,3 1 18 16,-1 4 53-16,-1 1-10 0,1 2 23 0,-1 1-38 15,2 1 2-15,-1 2-23 0,1 7 18 0,-3-5 30 16,3 5 26-16,0 0 18 0,0 9-15 0,2-2-5 16,0 2 30-16,0 1 13 0,1 3-17 0,1 1 25 15,0 1-20-15,2 1-19 0,-1 0 9 0,1 1-34 16,0-1 7-16,-1 2-28 0,4 0 13 0,-4-1-11 16,2-1-20-16,-1-1 12 0,1-1-19 0,-3 1-11 15,2-4-87-15,-2-1-31 0,0 0-65 0,-1-2 0 16,0-1-23-16,1-1 0 0,-1-1-14 0,-3-5-67 15,4 5-52-15,-4-5-61 0,0 0-62 0,7-3-35 16,-7 3-90-16,6-10-299 0,-5 3-432 0</inkml:trace>
  <inkml:trace contextRef="#ctx0" brushRef="#br0" timeOffset="16341.56">13992 3721 264 0,'3'-6'571'0,"-1"2"-122"15,1-1-112-15,-3 5-26 0,5-2 0 0,-5 2-9 0,0 0-67 16,8 2 58-16,-8-2-48 0,6 6-17 0,-4-1-16 15,3 0-5-15,-3 3-58 0,3-2-8 0,-1 2-28 16,0 1-28-16,0 0-16 0,1 1-4 0,-1 2-8 16,0-3-13-16,0 1-21 0,0 0-64 0,1-1-36 15,-1 1-80-15,0-2-71 0,0-1-60 0,-1 0-77 16,0-1-93-16,1-1-101 0,-1-1-244 0,-3-4-331 16</inkml:trace>
  <inkml:trace contextRef="#ctx0" brushRef="#br0" timeOffset="16518.64">14212 3651 683 0,'2'-4'608'0,"0"0"-164"16,-1-2-68-16,2 1-96 0,3 0-48 0,1-2-72 15,1 0-4-15,1 1-55 0,0 0 2 0,4 0-36 16,-2-1-44-16,2 1-91 0,-2 2-83 0,1-1-53 15,0 2-100-15,-3 1-110 0,-1 1-246 0,-8 1-171 0</inkml:trace>
  <inkml:trace contextRef="#ctx0" brushRef="#br0" timeOffset="16675.65">14276 3744 423 0,'-4'9'571'16,"0"-2"-95"-16,1-1-12 0,0-2-29 0,3-4-17 15,3 6-30-15,-3-6-43 0,13 0-82 0,-5-1-26 16,3-2-42-16,2-1 1 0,4-1-45 0,-1-1-26 15,-1-1-20-15,1 0-26 0,-1 0-13 0,2 1-39 16,-3-2-85-16,-1 2-39 0,-3 1-72 0,-1 0-53 0,1 0-96 16,-4 2-167-16,-2-1-113 0,-4 4-347 15,4-6-526-15</inkml:trace>
  <inkml:trace contextRef="#ctx0" brushRef="#br0" timeOffset="30642">14665 3449 187 0,'-3'-7'579'0,"3"7"-104"0,0-6-103 15,0 6-88-15,0 0-56 0,-3-5-58 16,3 5-38-16,0 0-33 0,0 0-7 0,-1 8-36 0,1-2 47 15,0 1-6-15,3 2-4 0,-2 3-17 0,1-1 50 16,-1 2-36-16,3-1 1 0,1 3-32 0,0-1 23 16,2 2 30-16,0-2 14 0,3 1-15 0,1 1-11 15,2-2-17-15,1 0 2 0,0-2-15 0,-1-1 14 16,0-3-23-16,-1 1 9 0,0-2-30 0,-3-1 26 16,1-1-8-16,0-2 11 0,-1-2-30 0,-9-1 12 15,15-1-28-15,-6-2 15 0,-4-1-35 0,-1-2-21 16,1-3-17-16,-4-1 16 0,2-2-14 0,-2 2 19 15,-2-3-14-15,-2 1 21 0,3 2-12 16,-3 0 15-16,3 2-19 0,-3 0 16 0,2 1-18 16,-2 0 12-16,3 3-10 0,0 4 10 0,-5-4-8 0,5 4 14 15,0 0-8-15,-5 3 11 0,5-3-11 0,0 8 14 16,0-3-8-16,3 1 14 0,0 1-10 0,1 0 10 16,2 1-8-16,1-1 13 0,1 1-11 0,-1 1 12 15,3-1-9-15,0-1 11 0,0-1-7 16,0 0 21-16,0-1 0 0,-1 0 29 0,1 0-10 0,0-3 29 15,-3-1-19-15,3-1 10 0,-10 0 9 0,14 0 11 16,-7-3-16-16,0-2-8 0,-1 0-3 0,-2-3-7 16,0-1-13-16,-1-1-10 0,0-1-4 0,-3-1-6 15,0 0 11-15,-1 0-2 0,-2-1 3 0,-1 0-6 16,-1 2-6-16,1 0 2 0,-3-3-9 0,0 2-5 16,1 3 7-16,-1-1-7 0,0 2-10 0,0 0-30 15,-1 0-28-15,-1 2-51 0,2 0-64 0,0 2-71 16,0-1-36-16,0 3-45 0,7 2-42 0,-10-3 12 15,10 3-61-15,-8-1-14 0,8 1-421 0,0 0-401 16</inkml:trace>
  <inkml:trace contextRef="#ctx0" brushRef="#br0" timeOffset="30816.98">15050 3436 212 0,'8'2'491'16,"-1"-1"-64"-16,0 3-37 0,0-1-72 0,0 2 48 15,0 1-49-15,0 0-49 0,0 2-12 0,-1 0 24 16,1 1-61-16,-1 1-34 0,-1 1-42 0,1 0-17 15,-2 1-35-15,0 0-2 0,-1 0-22 0,1 0-2 0,-1 1-55 16,0-1-39-16,1 0-86 0,-1 0-18 16,-1 0-65-16,0-2-40 0,1 0-34 0,-1-1-67 0,0-3-84 15,0 1-390-15,-1-1-346 0</inkml:trace>
  <inkml:trace contextRef="#ctx0" brushRef="#br0" timeOffset="31033.98">15319 3425 327 0,'4'-8'599'0,"0"2"-86"16,-1 1-135-16,0 1-57 0,-3 4-88 0,4-6-42 15,-4 6-7-15,0 0 47 0,0 0-37 0,0 0-24 16,4 3 2-16,-4-3-11 0,0 10-35 0,-3-4-15 16,2 3-29-16,-2 0-7 0,0-1-18 0,1 3-5 15,-1-1-12-15,-2 3 5 0,3-2-19 0,-3 0-12 16,3 0-64-16,-3 0-55 0,1 0-63 0,1-3-9 15,-1 1-29-15,1-2-55 0,-1-1-17 0,0-1-72 0,0-2-93 16,4-3-276-16,-9 2-225 0</inkml:trace>
  <inkml:trace contextRef="#ctx0" brushRef="#br0" timeOffset="31219.98">15214 3441 665 0,'2'-7'548'0,"-2"7"-73"0,0-9-76 15,0 9-42-15,1-7-64 0,-1 7-3 0,3-4 6 16,-3 4-11-16,7-2-21 0,-7 2-14 0,10 0-39 0,-10 0-33 15,11 4-21-15,-2-1-26 0,-1 1-20 16,2 1-19-16,0 0-20 0,1 1-11 0,-1 1-12 0,1 2-23 16,-1-3-69-16,-1 3-12 0,-1-2-53 0,2 2-16 15,-2-1-40-15,-1 0-40 0,0-1-45 0,-1 1-21 16,-2-1-10-16,0-1-34 0,1 1-57 0,-1-2-53 16,-1-1-398-16,-3-4-359 0</inkml:trace>
  <inkml:trace contextRef="#ctx0" brushRef="#br0" timeOffset="31446.08">15544 3367 462 0,'6'-6'549'16,"-6"6"-110"-16,4-5-113 0,-4 5-53 0,6-1-72 16,-6 1 19-16,0 0-58 0,0 0-5 0,7 1 28 0,-7-1 52 15,5 5-32-15,-5-5-2 0,4 8-38 16,1-3-21-16,-3 1-30 0,3-1-1 0,-1 2-39 15,0 0 6-15,0 0-27 0,-1 1 3 0,1 1-21 0,2-1 7 16,-2 0-21-16,-1 0 9 0,1 0-42 0,1-1-49 16,-3 1-45-16,1-2-50 0,1 0-58 0,-1 0-10 15,0 0-44-15,0 0-49 0,-2-3-54 16,-1-3-34-16,3 6-360 0,-3-6-281 0</inkml:trace>
  <inkml:trace contextRef="#ctx0" brushRef="#br0" timeOffset="31652.58">15726 3356 183 0,'0'0'643'0,"0"0"-139"0,5-6-83 0,-5 6-82 0,12-4-29 15,-4 1-81-15,2-3-16 0,1 3-50 0,3-4-12 16,0 1-47-16,2 0 1 0,-1-1-40 0,2 1-15 15,-3-1-63-15,2 1-60 0,-2-2-44 0,-1 3-57 16,-4-1-81-16,1-1-122 0,-3 1-406 0,-1 0-304 16</inkml:trace>
  <inkml:trace contextRef="#ctx0" brushRef="#br0" timeOffset="31833.27">15817 3184 71 0,'0'0'465'0,"-8"3"-90"0,8-3 9 16,-6 7-83-16,5-3-6 0,-1 1-37 0,1 0 2 15,1 1-25-15,1 1-1 0,-1 1-47 0,2-1-12 16,1 2 3-16,-1 0-24 0,3 2-32 0,-1 0-14 16,0-1-23-16,0 3-8 0,-1-2-19 0,1 1-35 15,1 0-47-15,-1-2-69 0,0 2-63 0,0-2-38 16,-1 1-45-16,0-1-107 0,0-2-48 0,0-1-427 16,-1-2-356-16</inkml:trace>
  <inkml:trace contextRef="#ctx0" brushRef="#br0" timeOffset="32332.66">16010 3184 15 0,'2'-5'673'0,"-2"5"-159"16,2-6-108-16,-2 6-88 0,3-7-58 0,-3 7-70 15,3-4-40-15,-3 4-37 0,0 0-17 0,0 0-14 16,6 2 32-16,-6-2-4 0,3 7-20 0,-1-2-14 0,0 1 25 15,1 1-6-15,1 0-12 0,-1 0-10 16,2 1-7-16,0 1-3 0,0-2-23 0,2 2 10 16,-1-1-18-16,-1-1 7 0,2 0-16 0,1 0 8 0,-3-2-9 15,2 0 6-15,0-2-8 0,-1 1 6 0,0-1-9 16,-6-3 4-16,11 3-5 0,-11-3 1 0,11-2-28 16,-11 2-14-16,10-5-32 0,-6 1-3 0,2-1 5 15,-2 0 13-15,-1 0 9 0,0 0 4 0,-2 0 3 16,3 2 4-16,-2-1 2 0,-2 4-14 0,2-7 8 15,-2 7 4-15,3-3 2 0,-3 3 5 0,0 0 0 16,0 0 3-16,0 0-2 0,0 0 2 0,7 3 7 16,-7-3 6-16,6 6 16 0,-6-6 9 0,6 6 34 15,-1-2 26-15,-1-2 22 0,2 1-11 16,0 1 33-16,-1-2 3 0,-5-2 31 0,10 5-13 0,-10-5 19 16,10 2 0-16,-10-2-16 0,10 0 16 0,-10 0-22 15,10-3 3-15,-10 3-29 0,8-6 15 0,-5 1-41 16,0-1 14-16,-2 2-35 0,2-4 19 0,-3 0-45 15,0 0 18-15,-3 1-39 0,2-2 12 0,-3 1-49 0,-2-2 14 16,2 1-51-16,-2 1-20 0,1 0-60 16,-4 1-86-16,2 1-52 0,0 0-49 0,0 1-36 15,0 1-11-15,0 2-3 0,0-2-50 0,1 2-28 0,6 2 1 16,-11-1-24-16,11 1-300 0,-10-2-279 0</inkml:trace>
  <inkml:trace contextRef="#ctx0" brushRef="#br0" timeOffset="32583.79">16268 3131 150 0,'11'-1'476'16,"2"1"-114"-16,-3 1-22 0,1-1-50 0,0 1-44 16,1 0-64-16,-3 2-7 0,1-2-40 0,0 1-33 15,-1 1-28-15,-2 1 20 0,0 0 25 0,-2 1-20 16,0 0 11-16,-1 0-14 0,-1 0-19 0,-2 2-14 16,-1-2-1-16,1 2 13 0,-1-1-4 0,0-1-17 15,0 1-10-15,0-1-8 0,2 1-10 0,-2-1 5 16,1 0 45-16,-1-5 55 0,2 8 20 0,-2-8 26 15,5 7-40-15,-5-7 1 0,10 3-43 0,-10-3 0 16,13 3-35-16,-13-3 2 0,15-3-29 0,-6 2 12 16,-1-2-25-16,1 0-17 0,1-2-60 0,-2 2-36 15,3-3-47-15,-2-1-58 0,-1 1-36 0,1 1-6 16,-2-4-43-16,0 3-62 0,-2-1-32 0,0 1-57 0,0-2-331 16,-2 1-280-16</inkml:trace>
  <inkml:trace contextRef="#ctx0" brushRef="#br0" timeOffset="32847.05">16730 2983 512 0,'0'0'509'0,"0"0"-98"15,0 0-54-15,0 0-26 0,0 0-41 0,0 6-31 16,-3-3-48-16,0 3-25 0,-2-1-38 0,-1 2-28 16,-1 0-20-16,-1 2-18 0,1-1-17 0,-2 0-14 15,2 2-4-15,0-2-6 0,-1 1 1 0,-1 0-8 16,2-2-56-16,0 3-67 0,1-2-47 0,-1-2-19 16,0 0-49-16,3-2-56 0,-3 0-65 0,3-1-90 15,4-3-279-15,-9 2-201 0</inkml:trace>
  <inkml:trace contextRef="#ctx0" brushRef="#br0" timeOffset="33017.33">16578 3047 402 0,'0'0'579'0,"1"-9"-100"0,-1 9-96 0,2-5-72 0,-2 5-49 15,4-3-16-15,-4 3 22 0,0 0 17 0,8 0-45 16,-8 0-35-16,10 4-6 0,-3 0-30 16,0-1-31-16,2 3-25 0,-1 0-22 0,2-1-20 0,1 1-13 15,-1 1-21-15,0 1-46 0,-1-2-41 0,0 1-53 16,1-1-64-16,-3 1-41 0,2-1-19 0,-2 0-61 15,-3-1-63-15,3-2-75 0,-3 1-427 0,2-1-400 16</inkml:trace>
  <inkml:trace contextRef="#ctx0" brushRef="#br0" timeOffset="33266.31">16912 3020 372 0,'10'1'312'0,"-10"-1"-39"16,7 4-23-16,-7-4 0 0,4 6-77 0,-6 0-4 15,1-1-19-15,0 1 19 0,-2 1-30 0,-1-1-2 16,-1 2-30-16,0 0-21 0,-1-1-18 0,3 0-21 16,-1 0-2-16,1-1-9 0,0-1-4 0,-1 1 12 15,3-1 20-15,1-5 47 0,-2 8 40 0,2-8 14 16,5 7-22-16,-5-7-23 0,9 2-23 0,0-1-13 16,-9-1-6-16,18-1-9 0,-8 0-16 0,1 1-6 15,1-3-10-15,0 0-5 0,0 1-7 0,0-1-50 0,1 0-64 16,-2-1-69-16,-1-2-47 0,1 3-67 15,-1-1-103-15,0 0-119 0,-3 0-303 0,0 0-322 16</inkml:trace>
  <inkml:trace contextRef="#ctx0" brushRef="#br0" timeOffset="33468.81">17168 3031 748 0,'0'0'631'0,"0"-5"-105"0,0 5-75 16,3-6-104-16,1-1-71 0,0 4-50 0,1-4-47 16,2 1-35-16,1-1-30 0,2 0-21 0,0 2-21 15,1-4-49-15,3 2-67 0,-1-1-55 0,-2 2-41 16,3-2-38-16,-4 2-66 0,1 1-71 0,-2-2-81 16,-1 1-370-16,-2 1-281 0</inkml:trace>
  <inkml:trace contextRef="#ctx0" brushRef="#br0" timeOffset="33650.23">17286 2854 484 0,'0'0'430'0,"-7"-2"-76"0,7 2-95 16,0 0-31-16,-7-1-58 0,7 1-4 0,0 0 38 15,-7 4 17-15,7-4 24 0,-4 5-54 0,4-5 18 0,-1 10-15 16,-1-6-31-16,2 3-39 0,0-1-17 0,0 2-18 16,0 1-15-16,2 0-9 0,-1 0-11 15,-1 1-6-15,1 1-12 0,1-1-52 0,-1 1-23 16,-1 0-52-16,0 0-56 0,2-1 1 0,-1 0-30 0,-1 0-56 15,0-1-66-15,3-1-73 0,-2 0-87 0,1-2-220 16,-1 0-184-16</inkml:trace>
  <inkml:trace contextRef="#ctx0" brushRef="#br0" timeOffset="34134.3">17396 2869 460 0,'4'-9'547'0,"1"4"-124"16,-2-1-76-16,-1 2-79 0,1 0-45 0,0-1-70 15,-3 5-14-15,6-3-36 0,-6 3 24 0,0 0-25 16,9 2 18-16,-9-2-27 0,9 7-14 0,-5-2 48 16,2 3-1-16,-1-1-13 0,1 2-20 0,1 1-16 15,-1-1-13-15,-1 2-10 0,2 0-7 0,-1 1-8 16,0-2-9-16,-1 0-3 0,2 0-1 0,-1 0-3 16,-2-2 0-16,2 0-5 0,-2-2 1 0,0 1 2 0,-1-1-2 15,1-3-1-15,-4-3-1 0,7 4-8 16,-7-4-37-16,9-1-12 0,-9 1-5 0,8-7-5 15,-5 1 4-15,3 0 8 0,-1-2 7 0,0-1-3 0,0-1 13 16,-1 2 1-16,2 0 6 0,-2 0 22 0,-1 2-8 16,1-1 12-16,-1 2-27 0,0 1 8 0,-3 4-10 15,4-7 2-15,-4 7-4 0,0 0 7 0,0 0 1 16,0 0-4-16,10 2 15 0,-10-2-7 16,4 7 3-16,-1-3 18 0,0 2 34 0,1-1 24 0,0 0-10 15,1 1-5-15,0-1 12 0,-2 1 6 16,4-1 0-16,-3-1 12 0,3 1 13 0,-2-2 18 0,0 0 32 15,-5-3 29-15,7 6 14 0,-7-6-20 0,9 1 0 16,-9-1-33-16,8-3 38 0,-8 3-55 0,7-5 5 16,-4 0-56-16,0-2 15 0,-2 1-46 0,2-2 29 15,-3-2-52-15,0 2 5 0,0-2-10 0,0 1 2 16,0 0-4-16,-1 0-17 0,-1 0-26 0,-2 0-24 16,4 0-25-16,-3 1-25 0,0 0-74 0,-1 2-53 15,1 0-42-15,1 1-65 0,-3 1-21 0,1 0 3 16,4 4-47-16,-7-5 11 0,7 5-27 0,-6-3-33 0,6 3-357 15,0 0-344-15</inkml:trace>
  <inkml:trace contextRef="#ctx0" brushRef="#br0" timeOffset="34818.3">17782 2817 205 0,'0'0'403'0,"10"-4"-53"0,-10 4-67 0,11-4-67 16,-11 4-22-16,9-3-27 0,-9 3-46 0,8-2 9 15,-8 2-31-15,7-1 4 0,-7 1-45 16,7-2 2-16,-7 2-25 0,0 0 7 0,10-1-18 0,-10 1-1 16,0 0-5-16,0 0 30 0,0 0-4 0,10 0-4 15,-10 0-11-15,0 0-4 0,0 0 10 0,6 1-25 16,-6-1 3-16,0 0-3 0,0 0-3 0,0 0-1 16,5 4-2-16,-5-4 3 0,0 0 44 0,0 0 3 15,0 0 26-15,0 0-8 0,0 0 35 0,5 2-14 16,-5-2 15-16,0 0-20 0,0 0 5 0,0 0-22 15,0 0-7-15,0 0-19 0,0 0-4 0,0 0-15 16,0 0 2-16,0 0-13 0,0 0 3 0,0 0-13 16,0 0 0-16,0 0-4 0,0 0 8 0,0 0-11 15,0 0 10-15,0 0-9 0,0 0 8 0,5 2-13 16,-5-2 12-16,0 0-10 0,0 0 12 0,0 0-12 0,0 0 9 16,0 0-23-16,0 0 27 0,0 0-22 15,0 0 18-15,0 0-9 0,0 0 10 0,4 5-9 16,-4-5 9-16,0 0-11 0,2 5 12 0,-2-5-13 15,1 6 13-15,-1-6-15 0,2 5 16 0,-2-5-10 16,1 6 14-16,-1-6-14 0,0 9 11 0,0-9-9 16,0 9 12-16,-1-5-13 0,1-4 4 0,-2 10 0 0,2-5-4 15,0-5 4-15,-1 9-1 0,1-9 3 16,-2 8-1-16,2-8-3 0,-1 7 3 0,1-7-3 0,-3 6 7 16,3-6 2-16,0 5 20 0,0-5 28 15,-1 4 15-15,1-4 25 0,0 0-34 0,0 0 6 0,0 0-35 16,0 0 8-16,0 0-23 0,0 0 6 0,8 1-18 15,-8-1 8-15,11-2-16 0,-2-1 13 0,-1 0-17 16,1 3 11-16,-1-2-14 0,2 2 12 0,0-2-14 16,0 2-1-16,0 2 2 0,-2-1 0 0,2 0 1 15,-2 2 1-15,1 1 7 0,-2-1 24 0,0 1 4 16,-3 2 0-16,2-1 22 0,-3 2-3 0,-2-1 1 16,-1 0-4-16,-1 1 1 0,-1-1-11 0,-2 1-6 15,1 0-4-15,-4 0 6 0,0 0 10 0,0 1 6 16,-3-2-18-16,2 0 4 0,-2 0-11 0,0-1 6 15,0 0-15-15,-1-2 12 0,-2 2-15 0,2-2 7 16,-2-1-8-16,2 0 5 0,-2 0-41 0,2-1-19 16,1-1-77-16,0 1-51 0,-1-1-66 0,1 0-22 15,2-1-35-15,-1 0-70 0,2-1-105 0,2-1-526 16,-1-1-595-16</inkml:trace>
  <inkml:trace contextRef="#ctx0" brushRef="#br0" timeOffset="35049.37">18201 2755 357 0,'8'-3'598'0,"-1"1"-136"0,-1 0-113 16,-6 2-57-16,8-1-11 0,-8 1-15 0,7 1-23 16,-7-1 2-16,4 5-27 0,-4-5-13 0,3 8-4 15,-3-3-42-15,0 2-10 0,0-1-45 0,-1 1-4 16,-1 1-29-16,0 2-1 0,-1-1-23 0,0 1 6 15,0 0-64-15,-1 1-39 0,-2 0-64 0,2-2-75 16,-2 3-42-16,1-4-35 0,-1 1-70 0,-1 1-70 16,0-2-93-16,0-3-253 0,0 0-263 0</inkml:trace>
  <inkml:trace contextRef="#ctx0" brushRef="#br0" timeOffset="35214.37">18085 2830 544 0,'1'-7'588'0,"1"3"-138"0,-2 4-90 0,1-8-79 15,-1 8-71-15,3-7-45 0,-3 7-23 0,7-3-5 16,-7 3 35-16,10 0-33 0,-10 0-5 0,11 5-38 0,-4-2-3 16,0 2-16-16,2 0-21 0,-1 3 1 0,1-2-19 15,-1 2-36-15,1 0-64 0,-1 0-19 0,-1-1-41 16,0 1-41-16,0 0-49 0,-1-1-65 0,-2 1-56 16,3-2-59-16,-3-2-271 0,2 2-172 0</inkml:trace>
  <inkml:trace contextRef="#ctx0" brushRef="#br0" timeOffset="35515.33">18408 2836 180 0,'9'-5'323'0,"1"2"-57"0,-3-2-32 15,2 1-37-15,-4 2-48 0,1 0-11 0,-6 2-11 16,11-2-26-16,-11 2-18 0,0 0 1 0,12 1 17 16,-12-1-32-16,4 4 10 0,-4-4-8 0,1 7 13 15,-1-7-31-15,0 7 6 0,0-7-13 0,0 10-11 16,-1-6-10-16,-1 2 3 0,2-1-6 0,2 1-1 15,-2 1-2-15,1-1-5 0,1 0-4 0,-1 1-2 16,3-1-5-16,-1 0 1 0,-2 1 3 0,2 0-3 16,0-1 3-16,-1 0-7 0,0 1 2 0,-2-2 26 15,0 1 14-15,0-2 29 0,-1 3 3 0,-2-2 10 16,-3 0 4-16,1-1-10 0,-2 1-5 0,-3-2-13 16,-1 0-10-16,-1 0-11 0,-2-1-5 0,2 1-5 15,-2 0-6-15,-2 0-2 0,3-2-26 0,-1 0-62 16,2-1-45-16,0 0-84 0,1 0-115 0,1-1-132 0,2-1-293 15,-1-2-240-15</inkml:trace>
  <inkml:trace contextRef="#ctx0" brushRef="#br0" timeOffset="44135.75">18774 2785 425 0,'0'0'545'0,"-9"2"-95"15,9-2-56-15,-7 1-52 0,7-1-16 0,0 0-69 0,0 0-39 16,0 0-60-16,0 0-6 0,20-2-28 0,-3 0-10 16,4-2-16-16,7 1-15 0,6-2-12 0,3-1-17 15,1 1-5-15,3 0-10 0,1 0-10 0,1 0-5 16,1 0-3-16,1-2-3 0,-1 4-9 0,-2-3 4 16,-1 1 0-16,-2 0-2 0,-3 0-3 0,-4 0 1 15,-5 1 3-15,-5-1 1 0,-2 2-1 0,-3-2 3 16,-3 0-4-16,-3 0-2 0,-1 0-9 0,-3 0 4 15,0 1-9-15,-4-1 6 0,-3 0-12 0,0 5 13 16,0-9-14-16,-3 4 10 0,-1 0-4 0,1 0 8 16,-1 2-6-16,4 3 7 0,-6-7-15 0,6 7 5 15,-4-6-21-15,4 6 15 0,-4-3-10 0,4 3 11 16,0 0-9-16,1 6 18 0,-1-6-13 0,6 10 6 16,-2-3 9-16,0 2 2 0,2 1-1 0,-2 1 0 15,2 0-1-15,-1 2 5 0,1 1 11 0,-2 1-14 16,-1-3 12-16,1 2-10 0,-2-1 1 0,-1 5 2 15,-2-6-1269-15</inkml:trace>
  <inkml:trace contextRef="#ctx0" brushRef="#br0" timeOffset="44832.8">19468 2582 462 0,'-3'-6'360'16,"3"6"6"-16,0-6-78 0,0 6 16 0,0-6-78 15,0 6 12-15,0 0-86 0,0-6-8 0,0 6-69 0,0 0 17 16,0 0-52-16,7 3 26 0,-2 2-5 0,0 2 11 16,1 0-11-16,0 2 25 0,2 4 1 15,-1-1-3-15,0 1-2 0,0 2 4 0,0-1-10 0,-1 2-3 16,-2-1 24-16,2 0-21 0,-4 0-4 15,1-1-13-15,0-1-11 0,-3 1-7 0,0-1-8 0,0 0-3 16,0-2-4-16,-3 0-6 0,3 2 3 16,-4-2-1-16,3-2-5 0,-1-2 0 0,-1 2-17 0,2-2-52 15,0-1-43-15,-1-1-23 0,1 0-15 0,-1-1-24 16,2-4-52-16,-2 5-98 0,2-5-99 0,0 0-441 16,0 0-390-16</inkml:trace>
  <inkml:trace contextRef="#ctx0" brushRef="#br0" timeOffset="46301.87">20051 2362 399 0,'0'0'424'15,"0"0"-136"-15,3-3-46 0,-3 3-85 0,0 0-6 16,4 7-61-16,-1-1 28 0,0 2 10 0,1 3 46 0,-1 2-72 16,4 2 8-16,-3 1-27 0,2 2 21 15,0 2-49-15,-1 1 16 0,2-2-40 0,-3 2 31 0,2-1-45 16,1 2 34-16,-3-4-10 0,-1-1-3 0,0-1-13 16,1 1-9-16,-1-1 13 0,0-1 1 15,-2-2-5-15,1 0-34 0,-1-1-27 0,1-2-27 0,-1-2-20 16,0 0-6-16,-1 0 6 0,0-3-44 0,2-1-86 15,-2-4-79-15,0 0-75 0,0 0-164 0,0 0-36 16</inkml:trace>
  <inkml:trace contextRef="#ctx0" brushRef="#br0" timeOffset="46901.07">20036 2203 179 0,'-13'-1'256'15,"3"1"-32"-15,-1 1-19 0,-2 2-26 0,2 0-9 16,-3 3 15-16,0 2-54 0,1 2 28 0,-2 1-53 0,1 4-4 16,1 0-38-16,0 4 15 0,2-1 4 0,1 6 15 15,0 3-49-15,2-1 27 0,1 1-34 0,1-2 25 16,2 1-39-16,0-1 30 0,1 2-9 0,0-2-8 15,3 1-7-15,0 0-5 0,3 0-5 0,1 0 1 16,0-1-5-16,3-2-2 0,-1 1-2 0,4-3-2 16,1 3 9-16,-2-3 4 0,2-3 11 0,0-2 27 15,3 0 4-15,0-2-4 0,2-3-11 16,1 0-2-16,-2-4-10 0,2 0 2 0,0-2-6 16,1-2 15-16,2 1 32 0,-2-4-5 15,2 0-13-15,1-4 3 0,-1 1 34 0,0-1-11 0,1-2-3 0,1-1-15 16,-2-2 16-16,0 0-4 0,-2 0 1 0,2-1-21 15,-3-1 9-15,-2-1-12 0,-1 0-8 0,2-1 16 16,-5 2 0-16,-1-1-11 0,0 0 0 0,-2 0-3 16,-1 0-8-16,0-2-12 0,0 1-5 0,0 0-11 15,-2-1 2-15,-1 1-3 0,0 2 0 16,-1-2 17-16,0-1-22 0,-2 0-3 0,-1-2 7 0,1 2-16 16,-1-1 0-16,-1-1 2 0,1 0-4 0,-1 0 0 15,-1-1-5-15,-2 1 6 0,1 0-6 0,0 1 2 16,1 2 3-16,-3 1-8 0,1-1 6 0,1 2-2 15,-2 0 4-15,-1-1-8 0,2 1 7 0,-3 0-5 16,1 1 0-16,-4 0 1 0,2 0-2 0,-2-1 3 16,-1 1-3-16,-2 2 3 0,3-2 0 0,-4 2-3 15,0 0 4-15,-1 1-3 0,-1 0-3 0,-1 0 2 16,0 1 8-16,-1 0-5 0,0 0-2 0,-4 0 2 16,4 0 1-16,-2 2 2 0,2 0-5 0,0-2 5 0,-2 3-15 15,3 0-27-15,-3 1-23 0,2-1-27 16,1 1-20-16,0 2-41 0,2 0-41 0,-1 0-55 15,1 2-15-15,1 1-23 0,1 0-55 0,-1 2-37 0,3 2-51 16,-2 2-372-16,3-1-327 0</inkml:trace>
  <inkml:trace contextRef="#ctx0" brushRef="#br0" timeOffset="79844.82">14628 3321 24 0,'0'0'266'0,"-2"-5"-58"0,2 5-24 0,-2-6-19 0,2 6 19 16,0-5-18-16,0 5-38 0,2-7 13 15,-2 7-9-15,1-7-11 0,2 2-19 0,-3 5 2 16,4-8 17-16,-4 8 1 0,3-7-18 0,-3 7-23 0,4-7-17 16,-4 7 4-16,3-6 2 0,-3 6-11 15,1-6-7-15,-1 6-15 0,3-3-1 0,-3 3-2 16,0 0-1-16,2-5 1 0,-2 5-8 0,0 0-6 15,0 0-5-15,0 0-6 0,0 0 1 0,0 0 16 16,0 0-3-16,0 0-3 0,0 0-6 0,-9 4 11 0,6-1-17 16,1 4 5-16,-3-1-11 0,1 3 14 0,-3 2-15 15,1 3 14-15,-1 1-16 0,-1 4 13 16,-2 4-14-16,2 2 13 0,-1 4-12 0,2 0 8 0,0 3-11 16,3-1-2-16,1-3 4 0,3-1 17 15,4 5-16-15,2 0 84 0,2-2-24 0,2 0 44 0,4-2-21 16,3-1 26-16,0-2 3 0,4-1 5 0,2-1-1 15,1-1-16-15,1-2-15 0,2-1-5 16,0-1-13-16,-1-1-10 0,1-1-7 0,1-3-13 16,-1 0-7-16,-2-2 0 0,-2-1-7 0,-2-3-4 0,-3 0-3 15,-2-2-35-15,-1-2-43 0,-2 3-68 0,-2-3-48 16,-1 0-76-16,-3-1-132 0,2 0-124 16,-9-2-407-16,9 4-487 0</inkml:trace>
  <inkml:trace contextRef="#ctx0" brushRef="#br0" timeOffset="80761.05">18399 2734 394 0,'0'0'388'0,"0"-5"-28"0,0 5-81 16,0 0-36-16,0 0-51 0,0 0-46 0,0 0-30 16,0 0-28-16,0 0-15 0,10 0-18 0,-10 0 15 15,11 7-3-15,-5-2-15 0,2 1 13 0,1 3 13 16,1 2 3-16,1 2 35 0,0 3-37 0,-1 1-16 15,1 2-11-15,-1 1-7 0,0 1-10 0,0 1 7 16,-2 3 19-16,1-2-2 0,-4-1-12 0,1 1-9 16,-2-1-4-16,-1-2-4 0,-1 1-4 0,-4-1 3 15,1-1-1-15,-2 0 17 0,-3 1-30 0,-1 1 24 0,0-3-20 16,-3 0 13-16,-1-1-23 0,1-3 16 16,0 0-12-16,-1-2 13 0,1-1-16 0,-1-2 13 15,0 0-18-15,1-1-41 0,0-2-64 0,0-1-32 0,3-1-62 16,-1 0-124-16,1-3-87 0,7-1-418 15,-12 2-360-15</inkml:trace>
  <inkml:trace contextRef="#ctx0" brushRef="#br0" timeOffset="82459.67">14489 3300 165 0,'0'0'444'0,"0"0"-89"0,6-1-59 0,-6 1-21 16,0 0-40-16,0 0-12 0,5-3-14 0,-5 3-35 15,0 0 0-15,0 0-22 0,0 0 13 0,0 0-20 0,6-3 14 16,-6 3-33-16,0 0 22 0,0 0-24 16,0 0-16-16,1-5-35 0,-1 5 0 0,0 0 3 15,-2-6 1-15,2 6-25 0,-5-4-4 0,5 4-18 16,-7-6 2-16,0 2-23 0,-1 0 14 0,-4-1-17 0,1 2 10 16,-6-2-13-16,-2 2 7 0,-4-4-12 15,-1 1-1-15,-1 1 4 0,-2-1 8 0,-4 0-15 16,0-1 13-16,0 2-8 0,1-4 6 0,5 3-6 15,0-1-4-15,-1 2 0 0,4-4 4 0,-1 3-2 0,2-2 4 16,0 1-17-16,4 0 18 0,2 1-3 0,-1 0 2 16,5 1-4-16,0-1-38 0,1 1-30 0,1 0-41 15,2 0-32-15,0 0-16 0,3 1-8 16,3 0 7-16,1 4-8 0,1-9 11 0,3 4 2 16,-1-1 9-16,4 1 12 0,0-1 26 0,0 1 23 0,0 0 12 15,0-1 11-15,0 2 13 0,0 1 6 0,-1-3 8 16,1 4 4-16,-1-1 12 0,-6 3 5 0,8-5 3 15,-8 5 8-15,7-1 67 0,-7 1 31 0,4 3-4 16,-4-3 10-16,3 6-11 0,-3 1-15 16,0 0 2-16,0 2 3 0,-3 0-20 0,2 0 8 0,-2 3-2 15,-1-1-16-15,0 0-10 0,1 0 40 0,0 2-8 16,-1-2 0-16,1 0-28 0,0-2 6 0,-1 1-22 16,1-1 16-16,0-3-28 0,2 2 17 0,-2-3-23 15,3 1 22-15,-3-1 5 0,3-2 78 16,0-3 10-16,-2 8 0 0,2-8-32 0,0 0-9 0,0 0-23 15,8-5-5-15,-4-1-20 0,3-1 2 0,0-1-14 16,0-1-7-16,0 1-2 0,0-1-13 0,-1 1 7 16,1 0-20-16,2-1-49 0,-1 3-36 0,-1-2-36 15,3 3-19-15,0 0-20 0,1-1 1 0,0 3-37 16,-1 0-38-16,1 2-47 0,-1 0-45 0,2 1-72 16,-3 1-206-16,1 0-127 0</inkml:trace>
  <inkml:trace contextRef="#ctx0" brushRef="#br0" timeOffset="84276.56">19592 4607 468 0,'-5'-8'413'0,"0"0"-96"0,-2 2-41 0,0-1-62 0,0 0-26 16,-1 1-48-16,-1 2-18 0,-2 1-41 0,0 1 1 16,-2 2-30-16,0 2 18 0,-5 2 3 0,1 5-12 15,-1 0 35-15,-3 7-24 0,0 2 9 0,2 1-7 16,2 3 4-16,-1 0 9 0,5 1 7 0,4-3-35 15,0 1 6-15,6 0-30 0,-1-2 45 0,4-1-15 16,1 0 10-16,4 0-21 0,0 0 9 0,2-3-16 16,0 0 29-16,3 0 4 0,0-4 4 15,0 1-12-15,0-3 21 0,-2-1-7 0,2-4 4 0,0-1-29 16,0-2-1-16,0-3-24 0,0-1 5 0,1-4-21 16,0-4 7-16,0-4-26 0,-1-4-18 0,-3-2-6 15,2-1 10-15,-4-1-5 0,2 0 10 0,-2 2 12 16,-1 2 47-16,-1 2-8 0,-2 1 4 15,3 3 10-15,-2 1-17 0,-1 3-22 0,1 0-10 16,-1 3-5-16,-1 6-7 0,1-6-13 0,-1 6 20 0,2 6-17 16,-2 0 18-16,0 3-9 0,1 3 21 0,-1 2 37 15,4 3 16-15,-2 1-8 0,1 3 9 0,1 0 24 16,0 3-19-16,2-1-6 0,-2 1-14 0,0-1-10 16,2 1 20-16,-2-2-36 0,0 2 29 0,-1-1-36 15,1 0 23-15,-1-5-56 0,0-1-47 0,0 1-54 16,-2-2-40-16,2-2-77 0,-2-1-77 0,1-2-14 15,-1-1-36-15,1-1-85 0,0-4-96 0,0-1-395 16,-2-4-507-16</inkml:trace>
  <inkml:trace contextRef="#ctx0" brushRef="#br0" timeOffset="84526.56">19899 4756 164 0,'0'0'610'0,"2"4"-87"16,-2-4-97-16,-2 9 3 0,2-2-59 0,-3 0-50 15,3 3 13-15,-2-1-42 0,0 2-57 16,2 2 16-16,-1-2-46 0,-1 1-21 0,2-2-58 16,0 3-6-16,2 0-22 0,-1 0-14 0,1 0-14 0,0-1-8 15,0 0-54-15,1 0-58 0,-2-1-81 0,3 0-64 16,-1 0-66-16,-3-3-60 0,4 1-80 0,-2-2-30 15,-1 0-115-15,1-3-260 0,-2-4-339 16</inkml:trace>
  <inkml:trace contextRef="#ctx0" brushRef="#br0" timeOffset="84761.22">20009 4930 402 0,'11'-9'463'0,"2"0"-81"0,1 0-97 16,0 0 5-16,3-1-31 0,1 0-58 0,1 2-46 15,-2 0-21-15,-2 1-35 0,-1 1-6 0,2 1-29 16,-4 1-4-16,0 0-65 0,-3 3-45 0,1 0-4 15,-10 1-20-15,12 1-21 0,-12-1-10 0,4 6-2 16,-4-6-7-16,-6 9 1 0,1-2 21 0,-4 1 17 16,-1 1 18-16,-1 1 6 0,-2-2 12 0,2 0 19 15,4 0 6-15,-3 0 28 0,3-1 30 0,0-1 11 16,3 0 67-16,0-1 22 0,2 0 4 0,2-5-12 16,3 7-30-16,-3-7 11 0,10 4-38 0,-2-3-2 15,2 1-27-15,0-2 5 0,4-2-22 0,0 2 9 16,0-1-60-16,2 1-58 0,-1-3-45 0,-1 1-101 0,-1-1-55 15,0 1-464-15,-1-2-247 0</inkml:trace>
  <inkml:trace contextRef="#ctx0" brushRef="#br0" timeOffset="85377.74">20720 4653 71 0,'0'0'584'0,"0"0"-200"0,0 0-58 15,0 0-10-15,-1 7-12 0,0-1-4 0,1 2-50 16,0 2-10-16,0 3-25 0,0 0-5 15,0 1-44-15,1 0 12 0,-1 3-31 0,1-1-13 0,-1 2-29 16,2 1 4-16,-1-4-22 0,-1-1-5 0,0 0-24 16,0 1 8-16,0-3-11 0,-1 1 35 0,-1-2-23 15,0-1 14-15,0 0 3 0,-2-2 23 0,-2-2-13 16,-1 0-15-16,0 0-9 0,-3-2-13 16,-1-4-11-16,1 0-9 0,-2-3 1 0,-1-2 1 0,-1-1 15 15,0-4-20-15,0-4 2 0,2-2-15 0,1-2-1 16,3-4-9-16,1 1-10 0,4 3 0 0,1-1 2 15,2 1-1-15,3-1 3 0,3 1-12 0,2 0 8 16,2 1 1-16,4 2-6 0,2 2 3 0,1 0 0 16,2 2-3-16,1 2 0 0,1 2 3 15,-4 1-5-15,3 3 3 0,-2 0 6 0,2 2-1 0,-3 0-10 16,-2 1-27-16,2 1-20 0,-3 1-39 0,2 0-40 16,-4 2-1-16,1 0-21 0,0-2-10 0,-2 3-47 15,0-1-19-15,-2 0-34 0,-1-2-25 0,-1 2 3 16,0-2-24-16,0 2-11 0,-7-4-28 0,10 1-405 15,-10-1-269-15</inkml:trace>
  <inkml:trace contextRef="#ctx0" brushRef="#br0" timeOffset="85594.74">21084 4477 394 0,'3'-7'558'0,"-1"1"-121"16,0 1-91-16,-2 5-77 0,1-3-22 0,-1 3-53 15,0 0-9-15,-8 3-13 0,4 0 14 0,-1 5-10 16,-2 0 9-16,2 3 16 0,-1 2-44 0,0 3-14 0,2 1 29 15,0 2-9-15,1 1-39 0,2 1-9 0,-1 1-37 16,4 3 6-16,-1-1-33 0,3 2 13 16,-1-1-27-16,3-1 8 0,-1 0-19 0,4-1 18 0,-2-1-36 15,1-2-33-15,2 0-67 0,0-3-35 0,1-1-50 16,-1-4-41-16,0 0-55 0,1-4-57 16,-1-1-23-16,0-3-87 0,1-2-448 0,-1-5-449 0</inkml:trace>
  <inkml:trace contextRef="#ctx0" brushRef="#br0" timeOffset="88609.44">21484 4454 430 0,'0'0'497'16,"-6"-4"-134"-16,6 4-83 0,0 0-58 0,-5-3-46 15,5 3-29-15,0 0 0 0,0 0 4 0,0 0 14 0,2 7-35 16,-2-7 17-16,7 5-25 0,-2-2 23 0,2 1-22 15,1 1 18-15,2-1-3 0,1-1-8 16,0 0-26-16,2 1-13 0,-3-1-22 0,3-2-6 0,-1 2-19 16,-2-2 3-16,0 1-14 0,0-2 0 0,0 1-13 15,-2-1 3-15,2 0-6 0,-1-1 4 0,-9 1-7 16,12-2 5-16,-12 2-11 0,12-3 4 16,-12 3-26-16,5-4 4 0,-5 4-15 0,-3-3 0 0,3 3 0 15,-11-5 9-15,4 3-5 0,-3 1 8 16,-4 1-6-16,-1 0 10 0,-2 0-7 0,0 0 13 0,-4 0-10 15,0 2 10-15,1-1-8 0,-1 2 8 16,1 0-9-16,0 1 10 0,3-2 2 0,-1 3-6 0,5-1-5 16,-1-1 10-16,3 0-10 0,0 2 8 0,1 0-7 15,1-2 6-15,4 2-1 0,-1-1 10 0,3 1 4 16,2 0 23-16,1-5-6 0,3 8 0 16,0-3-3-16,2-1 5 0,2 0-7 0,0-1 14 0,2 0-4 15,1-1-2-15,1 2-12 0,0-3 7 0,3 0-13 16,0 0 8-16,-1 0-9 0,1 0 6 0,-3 0-9 15,-1 0 6-15,0-1-11 0,0 1 7 0,-2-1-14 16,-8 0 6-16,13 2-8 0,-7 1 20 0,-6-3 2 16,5 5 11-16,-5-5-15 0,0 10 13 0,-4-4-17 15,0 2 8-15,-2 0-12 0,-2 1 12 0,-1 1-15 16,-1 2 7-16,1-1-9 0,0 0 13 0,-1 0-14 0,2 2 9 16,-1-2-10-16,2 0 10 0,2-1-11 15,-1-1 1-15,2 2 13 0,0-1 9 0,2-1 61 16,1-1 28-16,-1-1-2 0,4 3 28 0,1-4 14 15,1 3-15-15,0-4 28 0,6 2-48 0,0-1 16 0,1-3-41 16,3 0 12-16,0-1-44 0,0 0 22 16,0-1-37-16,2-2 27 0,-1 0-40 0,-2 0-2 15,1-1 20-15,0 0-28 0,-1-1 25 0,-2 0-45 16,-1 1 13-16,0-1-72 0,-2 0-25 0,-1 0-57 0,-1 0-66 16,1 1-36-16,-1-1-80 0,-6 3-43 0,8-2-45 15,-8 2-58-15,0 0-73 0,7-3-499 16,-7 3-658-16</inkml:trace>
  <inkml:trace contextRef="#ctx0" brushRef="#br0" timeOffset="89026.59">21564 4984 431 0,'-6'6'608'0,"2"2"-99"0,0 0-60 0,-2 0-29 15,1 1-28-15,-1 1-5 0,3-2-67 0,-1 3 24 16,1 1-32-16,0-1-64 0,2 0-45 16,0 2-34-16,1-1-28 0,1 0-24 0,0 1-25 0,2 0-7 15,3-1-16-15,-2-1-11 0,3-1-12 0,0-1-42 16,0 1-46-16,0-2-78 0,0-2-97 0,0 0-92 15,0-2-97-15,-7-4-211 0,12 1-542 0,-12-1-774 16</inkml:trace>
  <inkml:trace contextRef="#ctx0" brushRef="#br0" timeOffset="89190.74">21595 4983 309 0,'-7'-4'712'0,"1"1"-54"0,2-2-88 16,-1 2-78-16,0 0-68 0,5 3-31 0,-8-7-84 15,8 7-45-15,-6-3-70 0,6 3-28 0,-5-5-57 16,5 5-57-16,-5-4-93 0,5 4-64 0,0 0-70 16,0 0-46-16,7-4-60 0,-7 4-98 0,13 0-44 15,-3 0-73-15,0 0-305 0,1 1-328 0</inkml:trace>
  <inkml:trace contextRef="#ctx0" brushRef="#br0" timeOffset="89379.73">21782 5001 80 0,'0'0'299'0,"2"5"-80"0,-2-5-42 0,-2 5-33 0,2-5-27 0,-4 5-24 16,4-5-16-16,-7 5-17 0,4-1-7 16,-1 0-15-16,0 1-6 0,0-1-36 0,-1 0 33 15,1 2-39-15,0-2 36 0,1 1-25 0,0 0 19 0,-1 1-37 16,1-2 37-16,3 2-37 0,-3-3 35 16,3-3-30-16,-1 8 43 0,1-8-27 0,0 8 32 15,0-8-38-15,4 6 36 0,-4-6-47 0,6 5-12 0,-6-5-65 16,8 1 9-16,-8-1-77 0,10 0-20 0,-10 0-136 15,10-1 228-15</inkml:trace>
  <inkml:trace contextRef="#ctx0" brushRef="#br0" timeOffset="89627.73">21661 5193 385 0,'0'0'617'0,"-4"5"-128"0,4-5-66 0,-3 6-104 15,3-6-59-15,0 0-74 0,0 0-20 0,0 0-53 16,7 3-1-16,-7-3-40 0,0 0 5 0,14-2-35 16,-14 2-8-16,13-3-74 0,-6 2-29 0,3-1-30 0,-2 0-82 15,2 0-47-15,-1 0-95 0,-1 0-57 0,3-1-241 16,-2 0-132-16</inkml:trace>
  <inkml:trace contextRef="#ctx0" brushRef="#br0" timeOffset="89827.88">21895 5116 234 0,'0'0'630'0,"4"-3"-119"15,-4 3-55-15,0 0-76 0,6-3-56 0,-6 3-57 0,0 0 13 0,0 0 0 0,0 0-41 16,6 4-40-16,-6-4-30 0,2 8-3 15,-2-8-23-15,3 8-31 0,-3-2-43 0,3 0 12 0,-3 1-35 16,3 0 13-16,-2 0-29 0,2 1 14 0,-3-1-53 16,3 2-51-16,-2-2-54 0,-1 0-35 15,2 1-84-15,-1-2-13 0,-1 0-29 0,2 0-91 0,-1-2-24 16,-1-4-83-16,1 7-290 0,-1-7-277 0</inkml:trace>
  <inkml:trace contextRef="#ctx0" brushRef="#br0" timeOffset="90894.08">21515 4165 17 0,'-6'-3'432'0,"6"3"-55"0,0 0-43 0,-4-5-28 0,4 5-24 16,-3-5-17-16,3 5-38 0,0 0-53 0,0-8-35 16,0 8-22-16,6-6-23 0,-6 6-22 0,8-6 3 15,-2 2-15-15,-1 1-12 0,1 0-15 0,3 2-3 16,-2-1-7-16,-7 2-7 0,12-2-6 0,-12 2-4 16,12 4-13-16,-12-4 16 0,9 6-13 0,-6-1 14 15,-1 1 2-15,-2 0 0 0,0 1-4 0,-2-1-5 16,1 2-2-16,-1-1 4 0,0 2-7 0,-1-1 6 15,1 0 0-15,0 0-4 0,0 0-1 0,1 0 1 16,1 0-1-16,0 0 1 0,1 1 5 0,1-2 1 16,0 1-10-16,1-1 8 0,0 2 2 15,1-3-5-15,-1 2-3 0,1-2 6 0,-1 1-3 0,0-2 1 16,0-1 6-16,-2 1 37 0,-1-5 39 0,3 7 24 16,-3-7-1-16,-3 8-18 0,3-8-18 0,-8 4-18 0,2-2-2 15,-1 0-11-15,0 0-6 0,0 0-6 16,7-2-9-16,-13 1-34 0,13-1-80 0,-14 1-52 15,14-1-49-15,-14 4-49 0,8-3-49 0,-1 2-76 16,2 1-448-16,-1-1-351 0</inkml:trace>
  <inkml:trace contextRef="#ctx0" brushRef="#br0" timeOffset="91475.09">21871 4470 301 0,'0'0'459'0,"0"0"-110"0,0 0 1 0,6 5-68 15,-6-5-18-15,1 8-12 0,1-3-72 0,-1 1 46 16,0 2-57-16,2 0-5 0,0 2 37 0,1 2-20 16,-1-1-41-16,3 2-20 0,-1-1-24 0,2 0-4 15,-1 1-20-15,0-2-7 0,-1 0 1 0,2-1-6 16,-1-2-10-16,0 1-7 0,-2-2-5 0,0-1 11 0,0-1 48 16,-1 0 18-16,1-1-29 0,-4-4 0 15,10 2-32-15,-10-2 3 0,10-2-27 0,-6-2 8 16,3-1-19-16,0 0 9 0,0-5-22 0,-1 2 13 15,1-1-18-15,-1 1 15 0,-1 0-6 0,1 2-6 16,-2 1-5-16,-1-1-25 0,1 1 17 0,-4 5-13 16,7-5 19-16,-7 5-17 0,0 0 22 0,0 0-20 0,12 3 24 15,-12-3-19-15,7 6 17 0,-3-1-13 16,0 1 15-16,2 0-18 0,-1-1 21 0,2 2-21 0,0 0 20 16,-1-1-13-16,1 0 15 0,0 0-16 15,-1-1 23-15,-1 0 26 0,1-1 64 0,0-2 42 16,-6-2-4-16,8 4 28 0,-8-4-23 0,10-2 56 15,-10 2-76-15,8-4-22 0,-3-2-10 0,-1 0-23 0,-1-2-14 16,0-3-16-16,-1 0-9 0,1-2-6 0,-1 2-5 16,-1-2-10-16,0 0 2 0,-1-1 26 0,0 1-50 15,0 2 8-15,-1 1-72 0,1 1-64 16,-1-1-75-16,-1 1-101 0,2 1-97 0,0 2-81 0,-1 1-16 16,-1 0-67-16,2 5-77 0,-1-7-333 0,1 7-576 15</inkml:trace>
  <inkml:trace contextRef="#ctx0" brushRef="#br0" timeOffset="91631.26">22318 4545 331 0,'4'11'524'0,"-1"-5"-41"0,-1 2-53 0,1-2-46 15,0 2-6-15,0-2-43 0,0 2-51 0,-2-1-43 16,3 0-31-16,-2 0-46 0,1 2-20 0,-2-3-37 16,3 2-6-16,-2 1-25 0,-1-2-38 0,3 1-90 15,-2-1-61-15,-1 2-52 0,1-2-63 0,-1 0-93 16,0-2-89-16,-1 0-513 0,2 0-494 0</inkml:trace>
  <inkml:trace contextRef="#ctx0" brushRef="#br0" timeOffset="91788.25">22357 4517 483 0,'-3'-7'654'0,"2"-1"-74"15,-2 0-81-15,2 0-53 0,-1 0-84 0,-1 2-54 16,2-3-70-16,-2 3-41 0,3-1-47 0,-1 2-29 15,-1 0-76-15,2 0-114 0,0 5-104 0,-1-8-66 16,1 8-57-16,-1-5-88 0,1 5-113 0,0 0-273 0,0 0-284 16</inkml:trace>
  <inkml:trace contextRef="#ctx0" brushRef="#br0" timeOffset="92013.9">22643 4444 412 0,'7'-3'584'0,"0"2"-121"16,-7 1-86-16,10-2-79 0,-10 2-70 0,0 0-51 15,11 2 21-15,-11-2-30 0,6 5 48 0,-5 0-18 16,1-1-15-16,-2 2-17 0,-2 2-39 16,1 0-10-16,-2 1-28 0,0 1-6 0,-1 0-24 15,0 1 2-15,-2 3-19 0,-1-1-47 0,-1 0-64 0,-1-2-67 16,1 1-44-16,-1-1-39 0,-2 0-60 0,4-3-67 15,-3-2-69-15,2 1-406 0,-1-3-354 0</inkml:trace>
  <inkml:trace contextRef="#ctx0" brushRef="#br0" timeOffset="92178.9">22533 4534 610 0,'4'-4'550'0,"-1"0"-152"0,-3 4-35 0,7-4-44 0,-7 4 12 15,7-2-24-15,-7 2 21 0,12 2-43 16,-7 0-2-16,4 1-54 0,-2 1-32 0,1 2-44 0,3 0-21 15,-2 1-38-15,2 1-4 0,0 2-40 0,-1-1-62 16,-1-1-81-16,-1 0-82 0,-1 0-71 0,2 1-59 16,-4-2-116-16,2 0-112 0,-1-3-388 0,-2-1-491 15</inkml:trace>
  <inkml:trace contextRef="#ctx0" brushRef="#br0" timeOffset="92328.91">22828 4550 361 0,'4'-4'699'0,"-4"4"-129"0,5-3-141 0,-5 3-77 0,6-3-57 15,-6 3 20-15,0 0-20 0,6 4 26 0,-6-4-33 16,4 8-28-16,-3-4-64 0,1 2-27 0,-1 2-38 16,2-1-18-16,-2 1-28 0,1 1-7 15,-1 0-50-15,-1 0-45 0,0 1-121 0,0-1-108 0,0 1-81 16,-1-2-129-16,-1-1-193 0,0 0-336 0,0-4-581 16</inkml:trace>
  <inkml:trace contextRef="#ctx0" brushRef="#br0" timeOffset="92479.9">22856 4406 197 0,'-2'-9'782'15,"2"1"-138"-15,0 0-144 0,0 1-74 0,0 1-70 16,-1 0-71-16,1 1-59 0,0 5-44 0,0-11-93 16,0 11-123-16,-2-9-119 0,2 9-76 0,0-4-81 15,0 4-83-15,0 0-419 0,0-5-343 0</inkml:trace>
  <inkml:trace contextRef="#ctx0" brushRef="#br0" timeOffset="92730.9">22998 4247 620 0,'0'0'483'0,"6"1"-73"0,-6-1-51 16,8 5 10-16,-2 1-9 0,1-1-33 0,1 4-11 15,1 0-18-15,-1 2 10 0,1 3-51 0,-1 0 2 16,0 4-32-16,1 1-38 0,-1-1-13 0,-1 2-20 16,-2 1-30-16,-1-3 19 0,-1 1-42 0,-2 0-4 0,-1 0-42 15,-1 1-2-15,-2-1-56 0,-3 2-23 16,-2-1-43-16,-2 1-100 0,-6 1-62 0,-1-1-101 16,-2-2-63-16,-4-2-117 0,-1 0-157 0,-1-4-365 15,-3-2-646-15</inkml:trace>
  <inkml:trace contextRef="#ctx0" brushRef="#br0" timeOffset="94001.25">23650 4405 453 0,'-10'1'525'0,"10"-1"-37"0,-14 2-97 15,14-2-20-15,-10 1-65 0,10-1-23 0,-7 2-30 16,7-2-13-16,-7 2-19 0,7-2-28 0,0 0-23 16,0 0-11-16,10 1-19 0,0-1-27 0,3-1-24 15,2 0-24-15,6 0-8 0,0 1-13 0,-1-2-3 0,1 1-14 16,0 1 4-16,-1-2-11 0,-3 2-2 16,-3-1-32-16,2 0-40 0,-5 1-53 0,0-1-47 0,-1 1-81 15,-2 0-3-15,-8 0-66 0,13 0 12 0,-13 0-17 16,9 0-76-16,-9 0-438 0,0 0-359 0</inkml:trace>
  <inkml:trace contextRef="#ctx0" brushRef="#br0" timeOffset="94179.55">23580 4543 397 0,'-3'5'435'0,"0"1"-28"0,3-6-37 0,4 7-31 16,-4-7-37-16,9 5-56 0,-2-2-35 0,3-2-35 15,-1 0-38-15,4-1-24 0,3 0-20 0,-1-1-20 0,3-2-11 16,1 0-20-16,-1 0-59 0,0 0-44 0,-1 1-37 16,-1-2-66-16,-2 1-43 0,-3 0-40 0,0 0-125 15,1 0-343-15,-4 0-221 0</inkml:trace>
  <inkml:trace contextRef="#ctx0" brushRef="#br0" timeOffset="94524.51">23868 4284 260 0,'0'0'391'0,"0"0"-109"16,5-2-43-16,-5 2-42 0,4 4 34 0,-1 1-25 16,1 0 12-16,0 4 19 0,2 0-50 0,-2 2 9 0,3 3-46 15,-1 0 15-15,-1 3-24 0,2 0 54 0,0-1-29 16,-2 1-24-16,0 1-41 0,-2 1-6 0,1-3-24 16,-1 2-5-16,-3-1-17 0,0 0-1 0,0-2-32 15,-1 1-48-15,-1-2-69 0,-2-1-20 0,3 0-77 16,-4-2 27-16,3 1-78 0,-1-2-35 0,0-1-81 15,0-2-74-15,2-2-220 0,1-5-170 0</inkml:trace>
  <inkml:trace contextRef="#ctx0" brushRef="#br0" timeOffset="94721.54">24223 4333 532 0,'6'-1'379'0,"-6"1"-75"0,10-1-38 0,-10 1-4 15,10 2-37-15,-5 2-2 0,0 2 34 0,0 0 9 16,-1 3-9-16,2-1-48 0,0 2-7 0,-1 1-27 16,2 2-40-16,-1 0-12 0,0 1-30 0,-1-1-9 15,1 1-18-15,-2-1-4 0,-1 1-11 0,1-2-4 16,-2 2-107-16,-1-1-38 0,2 1-85 0,-2-2-9 0,-1 0-71 16,-1 0-75-16,-1-2-49 0,1-2-64 15,1 1-262-15,-3-3-219 0</inkml:trace>
  <inkml:trace contextRef="#ctx0" brushRef="#br0" timeOffset="95060.87">24314 4336 395 0,'-10'-2'366'16,"-2"4"-65"-16,1 1-23 0,0 3-52 0,-2 0 9 0,-2 2 4 15,1 1-85-15,-2 2 24 0,2 3-63 16,0-1 15-16,1 3-57 0,1 0 77 0,2 2-53 15,1-1 6-15,4-1-39 0,2 2 42 0,0 0-18 0,3 0 11 16,4 0-29-16,2 3 33 0,2-2-26 0,2 0 6 16,4 0-25-16,0-2-7 0,2-2-4 0,-1-2-5 15,2 0 11-15,-1-6 19 0,-1-1 10 0,2-2 39 16,-3-3-1-16,2-2-2 0,1-2-6 0,-2-4-30 16,3-6-9-16,1 0-7 0,-4-3-20 0,2-4 6 15,-1-3 2-15,-2 1 32 0,-3-4 2 0,-3 5 43 16,-1 0-26-16,1-1 11 0,-6 0-13 0,1 2-15 0,-4 1-12 15,-1 1-22-15,-2 1-14 0,1-1-9 0,-4 2 0 16,-1 1-27-16,-1 1-39 0,-5 0-55 16,-1 2-71-16,-2 2-74 0,-3 2-78 0,-1 1-84 0,1 3-26 15,-2 2-100-15,-5 3-149 0,-3 1-293 0,-3 1-552 16</inkml:trace>
  <inkml:trace contextRef="#ctx0" brushRef="#br0" timeOffset="95924">19543 6059 355 0,'4'-9'402'0,"3"-1"-46"0,-3 0-41 16,2-2-72-16,-2 0 28 0,-1 0 6 0,1 1-44 0,-1-1-11 15,-3 1-29-15,3 1-5 0,-3 1-41 16,-3 3-27-16,2-2-39 0,-4 5-12 0,5 3-29 0,-11-1 5 15,3 3-28-15,-5 5 14 0,2 2-19 0,-3 4 16 16,1 0-20-16,0 3 14 0,2 0 42 16,3 2 4-16,2-1 9 0,2-1 2 0,1 0-15 0,3-1-8 15,1 2 9-15,2 0 21 0,1-1-3 16,3-2-5-16,0 1-23 0,3-3 3 0,0 0 7 0,0-3 6 16,1 1-7-16,-1-4-6 0,0-1-4 0,4-4-14 15,-3-1-1-15,2-3-10 0,1-3-5 0,0-1-33 16,2-5-33-16,-2-4-2 0,0-2-17 15,0-3-9-15,-3 2 33 0,-1 0-5 0,-1 2 57 16,-1 3 75-16,-2 1 28 0,-1 2-8 0,-1 2-16 0,2 0-22 16,-3 1-20-16,1 3-23 0,-1 1-6 0,-3 4-6 15,4-4-9-15,-4 4 9 0,0 0 3 0,3 6-7 16,-2 0-1-16,2 1-3 0,-3 1 2 16,2 2-4-16,-1 2 10 0,0 0-7 0,2 2 22 15,0-1-39-15,1 2-14 0,-1 0-35 0,1 1-48 0,-1-1-21 16,1-1-57-16,-1-1 11 0,0 0-52 0,1-1-43 15,-1-2-10-15,1 1 0 0,-1-3-16 0,0 0-2 16,0-2 34-16,-2 0-34 0,-1-6-35 0,4 4-65 16,-4-4-185-16,6-5-94 0</inkml:trace>
  <inkml:trace contextRef="#ctx0" brushRef="#br0" timeOffset="96126.01">19874 6160 186 0,'14'-14'331'0,"0"0"-46"0,4 0-23 0,-1 5-42 0,0-3-23 0,0 6-57 0,-3 0 2 15,0 1-32-15,0 3 3 0,-4 2 23 0,0 2 10 16,-3 3-28-16,0 0 6 0,-3 2 6 0,-1 1-18 15,-3 3 15-15,-3 1 6 0,-1 2 19 0,-2 1-15 16,-1-1-27-16,0 0-22 0,0 1 19 0,0-1-18 16,0-3-15-16,3 0-15 0,-2 0-12 0,2-2-6 15,1-1 16-15,-1-1 59 0,3 0 20 0,-1-1 13 16,2-6-19-16,3 7-22 0,1-4-18 0,3-2-12 16,2 1-24-16,1-2-43 0,2-2-74 0,1-1-77 15,4 1-59-15,-2-1-75 0,4-1-89 16,-2-1-107-16,1 0-111 0,0-1-286 0,-1-1-420 0</inkml:trace>
  <inkml:trace contextRef="#ctx0" brushRef="#br0" timeOffset="96291">20412 6118 100 0,'0'0'680'0,"4"-5"-154"0,0 3-80 0,2-2-84 0,1 0-48 16,1-2-84-16,4 0-29 0,2 1-57 0,1-1-13 15,2 0-40-15,6-1-38 0,-1 3-108 0,2-1-86 16,0 0-106-16,-3 2-152 0,-1 1-374 0,-2 0-289 16</inkml:trace>
  <inkml:trace contextRef="#ctx0" brushRef="#br0" timeOffset="96442">20491 6206 111 0,'-13'9'762'0,"3"-2"-120"16,3 0-71-16,-1-3-73 0,2 0-98 0,6-4-90 15,-6 4-54-15,6-4-56 0,0 0-26 0,12 0-43 16,-2-3-19-16,4 1-25 0,4-3-12 0,5 1-27 16,0-1-95-16,4 0-62 0,-1 0-91 0,0 0-79 15,0 1-78-15,-1-1-134 0,-1 0-418 0,-3 1-475 16</inkml:trace>
  <inkml:trace contextRef="#ctx0" brushRef="#br0" timeOffset="97391.57">12711 5823 201 0,'-8'-3'384'0,"8"3"-114"0,-3-2-38 16,3 2-72-16,0 0-44 0,3-6-109 0,4 4-48 15,7-2-115-15,4-1-216 0,9 1 172 0</inkml:trace>
  <inkml:trace contextRef="#ctx0" brushRef="#br0" timeOffset="98241.74">20885 5868 238 0,'6'-8'510'0,"-3"3"-113"0,-1 0-114 15,-2 5-47-15,9-5-53 0,-9 5 7 0,11 4 13 16,-5 0-47-16,2 4 16 0,-1 3-32 0,2 1 26 15,-1 1-34-15,-1 3 27 0,3 1-37 0,-1 1-6 16,0-1-36-16,-3-1 2 0,1-2-17 0,0 2-10 16,-1-1-12-16,-1-2 3 0,0-2-9 0,-1 1 2 15,-1-1-10-15,-2-1 4 0,0-2 4 0,-1-1 21 16,-1 0 9-16,0 0 2 0,-2-1-6 0,-3-2-15 16,1-1 0-16,-2 0-13 0,-2-1-1 0,-1-2-7 15,0-2 24-15,-2-1-16 0,-2-4 2 0,-2 1-15 16,2-3 5-16,-1-3-11 0,-1-1 5 15,3-1-15-15,1 0 16 0,3-1-12 0,1 1 14 0,2-1-10 16,2 1 3-16,1 1-16 0,3 1 10 0,3-1-15 16,1 2 8-16,2-2-12 0,2 0 11 0,2 4-12 15,1-3 6-15,2 5-1 0,1-2 9 0,2 3-11 16,1 0 6-16,2 2-68 0,1 0-41 0,1 2-40 16,0 0-30-16,0 1-39 0,3 1-21 0,-3 0-36 15,3 1-28-15,-4 1-18 0,3-1-23 0,-2 0-23 16,0-1-302-16,-4 0-179 0</inkml:trace>
  <inkml:trace contextRef="#ctx0" brushRef="#br0" timeOffset="98458.79">21418 5784 161 0,'0'0'479'0,"5"-4"-118"16,-5 4-100-16,0 0-22 0,0 0 13 0,0 0-32 16,-12 5-36-16,3 1 21 0,-1 1-36 0,-1 4-40 0,-2 0-12 15,2 3-27-15,-2 1-3 0,2 1 6 0,3 1 9 16,1-2-23-16,1 2 11 0,2 1 5 15,2-1 5-15,1-1-17 0,2 3-7 0,2-1-12 0,1-1-6 16,3 2-13-16,-1 0 0 0,5-1-9 0,-1-2 0 16,0 2-4-16,4-3 2 0,-1-1-5 0,-2-1-35 15,0-3-43-15,3 1-36 0,-2-1-49 16,0-2-63-16,1-2-88 0,3 1-91 0,-4-4-100 0,1 0-299 16,0-2-292-16</inkml:trace>
  <inkml:trace contextRef="#ctx0" brushRef="#br0" timeOffset="99558.04">21657 5738 335 0,'-1'-3'574'16,"-2"-2"-100"-16,3 5-76 0,-6-5-45 0,6 5-54 16,-3-6-66-16,3 6-46 0,2-6-38 0,1 3-31 15,4 0-23-15,4-2-35 0,4 0 1 16,4 0-21-16,3-2 6 0,2 2-20 0,2-1 4 0,-3 0-18 15,3 3 13-15,-6-2-16 0,-1 2 11 0,-2 0-21 16,-3 0 19-16,0 0-23 0,-2 1-11 0,-4 0-34 16,1 1 12-16,-9 1-16 0,7-2 2 0,-7 2-6 15,0 0 21-15,-9-1-7 0,2 2 17 0,-3-1-1 16,-4 3 10-16,0-1-4 0,-3 1 11 0,0 2-7 16,-2-2 11-16,0 2 3 0,-1 1-9 0,2-1-3 15,1 2 10-15,2-2-6 0,2 1 11 0,0 0-13 16,4-1 14-16,0 3 11 0,2-2 15 0,4 1-10 15,-1 0 18-15,5 0 4 0,2-1 19 0,4 3-26 16,0-2 10-16,5 1-19 0,0 0 12 0,4 0-14 16,-1-3 22-16,2 3-13 0,-1-4 14 0,1 2-14 0,-2-2 11 15,-1-2-18-15,-1 3 14 0,-2-3-19 16,-1 1 10-16,-2-1-14 0,1-1 13 0,-1 2-15 16,-8-3 11-16,10 3-10 0,-10-3 8 0,7 3-18 15,-7-3 13-15,-5 5-14 0,-1 0 9 0,-4 1-10 0,-3 0 7 16,-1 2-18-16,0 0 18 0,-1 3-8 0,-1-1 24 15,2 1-2-15,0-1 4 0,3 0 7 16,0 1 16-16,1-2 2 0,3 1 7 0,0-2 10 0,2 1 22 16,1 1-3-16,1-2 10 0,3 0-11 0,0 0 5 15,2-1-13-15,2 0 4 0,2 0-22 16,2-1 1-16,-1 0-17 0,4-1 3 0,2 0-17 16,0-1 6-16,1 0-14 0,1-2-3 0,-1-1-62 0,2-1-24 15,-1 0-48-15,2-1-32 0,-3-1-46 0,5-2-16 16,-1 0-35-16,-1-2-15 0,-2-1-7 0,1 1-5 15,-1-2 34-15,-2 0 34 0,1 1 36 0,-3 0 35 16,1 0 23-16,-4 2 37 0,2 1 46 0,-3-1 25 16,-1 3-2-16,-1-2 1 0,-5 4 29 0,10-4 23 15,-10 4 15-15,0 0-1 0,10 4 23 0,-10-4 59 16,1 9-35-16,-1-4-20 0,0 1-5 0,0 4 12 16,0-3-3-16,-1 3-30 0,0-2-2 0,1 2-13 15,0 0 2-15,-2-1-24 0,4 1 11 0,-2 1-19 16,1-2 13-16,0-1-17 0,-1 2 13 0,3-2-15 15,-1 1 16-15,-1-1-15 0,3-1 9 0,-1 0-59 16,-2 0 0-16,2-2-46 0,0 1-9 0,1-3-22 16,-4-3-94-16,7 5-65 0,-7-5-134 0,6 1-338 15,-6-1-252-15</inkml:trace>
  <inkml:trace contextRef="#ctx0" brushRef="#br0" timeOffset="99875.18">22173 5887 148 0,'-2'-5'732'0,"2"1"-184"15,0-2-79-15,0 0-75 0,-1 1-41 0,-1 0-42 16,2 1-56-16,0 4-51 0,-1-10-38 0,1 10-38 16,-3-6-24-16,3 6-52 0,0-8-99 0,0 8-99 15,-1-4-79-15,1 4 32 0,0 0-80 0,0 0-41 16,0 0-71-16,0 0-340 0,0 0-230 0</inkml:trace>
  <inkml:trace contextRef="#ctx0" brushRef="#br0" timeOffset="100258.84">22246 5958 250 0,'1'4'562'0,"-1"-4"-110"16,6 6-111-16,-6-6-68 0,7 3-52 0,-7-3-21 15,10 0-44-15,-10 0-30 0,14 0-29 0,-4-3-18 16,0 3-11-16,-1-1-21 0,4-1-45 0,-2 1-47 0,-1-1-40 15,0 2-64-15,-1-2-77 0,-9 2-54 0,12 2 28 16,-12-2 44-16,7 3 28 0,-7-3 29 16,0 8 16-16,-4-2 36 0,-2 1 12 0,-1 2 23 15,0 0 32-15,-4 0 33 0,3 0 4 0,-1 0-2 0,2-1 48 16,-1 0 39-16,2-1-15 0,0 1-16 0,1-3 64 16,1 2 47-16,2-3 53 0,2-4-11 0,-3 8-15 15,3-8-26-15,5 4-45 0,-5-4-15 0,9 0-26 16,-2-2-9-16,2-3-14 0,-1 0-18 0,2-1-6 15,3-3-8-15,-2-2-15 0,0-1 7 16,2-2-11-16,-2 1 49 0,-1 2 17 0,0-2 21 0,0 0 64 16,-2 1 27-16,-1 2-37 0,-1 1 15 0,1 0-29 15,-3 3-30-15,2 0-34 0,-2 1-19 0,0 0-20 16,-4 5-3-16,6-3-7 0,-6 3-3 0,7 2-6 16,-3 1 3-16,1 2-3 0,-1 1-2 0,0 0-25 15,-1 2-59-15,0 2-5 0,-1 1-41 0,1-2-40 16,-3 4-35-16,2-5-23 0,-2 4-33 0,0-1-74 15,-2 0-66-15,1-2-419 0,-2 1-339 0</inkml:trace>
  <inkml:trace contextRef="#ctx0" brushRef="#br0" timeOffset="100950.41">21781 5438 171 0,'0'0'272'0,"0"0"-52"0,0 0-24 0,0 0-16 16,0 0-4-16,0 0-18 0,0 0-8 0,0 0-19 15,0 0-5-15,0 0-7 0,0 0 10 0,0 0 6 16,0 0-5-16,0 0-9 0,0 0-12 0,0 0-25 15,0 0-9-15,0 0-16 0,0 0-14 0,0 0-2 16,0 0-10-16,0 0-5 0,0 0-5 0,0 0-8 16,0 0-7-16,0 0 6 0,3-3-3 0,-3 3-4 15,0 0-2-15,0 0-1 0,3-5-4 0,-3 5-4 16,4-3 0-16,-4 3 2 0,4-5 1 0,-4 5-1 0,10-3 1 16,-10 3-5-16,10-3-1 0,-10 3 5 15,10-2-4-15,-10 2 0 0,11 0 1 0,-11 0 1 16,10 1 0-16,-10-1 8 0,10 4-12 0,-10-4 7 15,8 4-1-15,-4 0 1 0,1-1 1 0,-3 1 0 0,1-1 1 16,1 2-4-16,-1-1 5 0,-1 1-2 16,-1 0 1-16,3-1-1 0,-1 1 3 0,0 1-2 15,0 0-2-15,1-1 7 0,0 0-4 0,3 0-4 0,-1 2 5 16,1-2-2-16,1 3 2 0,-1-3-1 16,2 2-1-16,-1-2-1 0,-2 0 0 0,-2 1-2 15,2-1-4-15,-1-1 13 0,-3 2-2 0,-2-6 23 16,-2 8 5-16,-2-3 8 0,-3-1-12 0,0-1 13 15,-3 2-23-15,-1 0 5 0,-2-3-19 0,2 1 18 0,0 1-16 16,-2-1 13-16,2-1-16 0,-2 0 10 0,3 0-34 16,-1 1-40-16,4 0-56 0,-1-1-76 15,-1-1-19-15,2 1-24 0,7-2-1 0,-8 4-19 0,8-4-21 16,-3 5-234-16,3-5-6 0</inkml:trace>
  <inkml:trace contextRef="#ctx0" brushRef="#br0" timeOffset="101393.41">22049 5561 117 0,'9'-2'451'0,"1"1"-120"0,-3-1-62 16,-7 2-28-16,16 0-33 0,-8 2-38 0,-1-1-33 15,2 1 10-15,-1 4 4 0,1 0-20 0,-1 1-27 16,1 0-15-16,-1 2 40 0,2 1-28 0,-2 0-6 16,2 1-35-16,0 1 8 0,-1 1-27 0,0-3 4 15,0 2-18-15,-1 0 7 0,1 0-16 0,-1-2 10 16,-1-1-20-16,0 0 14 0,0-1-17 0,-2-2 16 15,0 0-13-15,-2 0 18 0,3-2 65 0,-2 0 4 16,-4-4-20-16,8 2-3 0,-8-2-22 0,7-1 0 16,-7 1-17-16,6-8 4 0,-2 4-14 0,-1-2-5 0,3 1-9 15,-4-1 1-15,1 0-15 0,2 2 11 16,-3-2-11-16,1 3 2 0,-3 3-19 0,4-6 6 0,-4 6-10 16,6-4 20-16,-6 4-13 0,0 0 14 15,11 2-9-15,-11-2 12 0,10 5-8 0,-4-2 9 16,1 0-9-16,-2 2 11 0,3 0-12 0,0-1 14 15,-1 1-12-15,0-1 15 0,0 0-15 0,0-1 18 0,0 1-9 16,-1-1 68-16,-2 0 42 0,-4-3 37 16,11 2-13-16,-11-2-3 0,12 1 20 0,-12-1 1 15,8-3-24-15,-2 0-15 0,-1-2-26 0,-2 0-19 0,1-1-5 16,-1-2-17-16,-1 0-6 0,-1-2-9 0,0-1-9 16,-1 0-3-16,-1 0-46 0,0-2 8 15,-1 1-33-15,1 0-31 0,-1 1-51 0,0-1-31 16,0 3-49-16,1 1-76 0,-1 1-31 0,1 0-93 15,1 2-54-15,0 5 15 0,1-9-358 0,2 6-344 0</inkml:trace>
  <inkml:trace contextRef="#ctx0" brushRef="#br0" timeOffset="101544.41">22737 5585 456 0,'9'4'403'16,"-4"2"-50"-16,1-1-39 0,-2 0-36 0,1 1-41 15,-3 0-47-15,0 2-31 0,-1-1-39 16,-1 1-17-16,0 0-24 0,0 1-6 0,-1 0-19 0,-1-1-5 15,-2 3-13-15,1 0 3 0,1 0-89 0,-3-2-73 16,0 1-77-16,-1 1-99 0,-1-2-423 0,-1-2-226 16</inkml:trace>
  <inkml:trace contextRef="#ctx0" brushRef="#br0" timeOffset="101861.41">22629 5699 614 0,'0'0'723'0,"-3"-6"-99"0,3 6-51 15,-1-6-100-15,1 6-50 0,-2-3-65 0,2 3-63 16,0 0-57-16,-1-6-61 0,1 6-38 0,0 0-34 16,0 0-22-16,0-6-23 0,0 6-10 0,0 0-19 15,8 0-33-15,-8 0-38 0,13 1-57 0,-6 1-36 16,0 1-37-16,3-1-7 0,-2-1-31 0,2 2 12 0,-1-1 0 16,3-1 7-16,-2 3 8 0,3-3-17 15,0 1 39-15,-1-1-2 0,2 0 49 0,-1 0-3 16,1 0 39-16,-3-1 13 0,1 1 59 0,-2-1 16 15,-1 3 31-15,1-3 11 0,0 3 20 0,-1-1 15 0,-1 1 3 16,-1-1 8-16,2 2-5 0,-2 1 6 16,0 0-14-16,0-1 16 0,-2 1-30 0,1 0-4 15,0 2-18-15,-1-1 1 0,-1 1-17 0,1 0 7 16,-1 0-17-16,-1 0 1 0,-2 2-7 0,3-3-82 16,-2 2-52-16,-1-2-46 0,-1-1-58 0,2 2-59 15,-4-3-86-15,2-4-437 0,-1 8-328 0</inkml:trace>
  <inkml:trace contextRef="#ctx0" brushRef="#br0" timeOffset="102013.41">22874 5628 395 0,'-6'-11'574'0,"2"3"-115"0,0-3-86 0,0 0-65 16,-2 2-65-16,3-1-54 0,-1 1-41 0,1 2-29 15,0-1-27-15,1 1-17 0,0 1-21 0,-1 1-61 0,2 0-100 16,1 5-60-16,-3-7-43 0,3 7-45 0,0 0-61 15,0 0-302-15,0 0-130 0</inkml:trace>
  <inkml:trace contextRef="#ctx0" brushRef="#br0" timeOffset="102431.41">22560 5785 117 0,'0'0'438'0,"0"0"-134"0,0 0-77 0,0 0-51 16,0 0-49-16,-6 5-28 0,6-5-21 0,-1 5-13 15,1-5-16-15,-2 6-7 0,2-6-5 0,2 9-7 16,-1-4-5-16,-1 1-1 0,2-1-7 0,-1 3 4 15,2-3 1-15,-2 4-1 0,2-2 4 0,-1 1-1 16,0-2-4-16,0 2-102 0,-1-2-57 0,2 1-68 0,-2-1-73 16,1-1-127-16,-1 0 135 0</inkml:trace>
  <inkml:trace contextRef="#ctx0" brushRef="#br0" timeOffset="102841.49">23526 5589 130 0,'-17'0'558'0,"6"0"-131"16,0-2-45-16,1 2-35 0,1 0-14 0,1 0-23 15,8 0-25-15,-13-1-29 0,13 1-47 0,-7-1-44 16,7 1-36-16,0 0-25 0,7-4-29 0,0 1-12 15,3 1-10-15,3-1-11 0,-2 1-26 0,2-1-35 16,-2-1-9-16,0 0-25 0,-1 0-26 0,-1 1-39 16,-1-3 12-16,-1 1-44 0,-1-1 34 0,-2-1-28 15,-4 2 39-15,0-2-12 0,0 0 35 0,-4 1-38 16,-2-1 41-16,-1 0-34 0,0 2-24 0,-3-2-81 16,0 2-92-16,-2 1-248 0,-1-1-73 0</inkml:trace>
  <inkml:trace contextRef="#ctx0" brushRef="#br0" timeOffset="103141.57">23199 5406 165 0,'0'0'408'0,"-5"-3"-109"0,5 3-87 0,0 0-32 0,0 0-58 15,-4 7-10-15,4-1 33 0,1 1-7 0,0 2-11 16,2 2 23-16,0 5-27 0,1-2 32 16,-1 3-34-16,1 0-22 0,-1 1-6 0,1-1 0 0,-1 1-1 15,1 1-27-15,-2-2-3 0,-2 1-19 0,0 0-9 16,-2-1-3-16,-2 1-14 0,1-1 8 0,-1-2-1 16,-3 2 0-16,1-2 1 0,1-2-9 0,-2 1-5 15,0-2 4-15,1-1-5 0,0-1 0 0,-1-2-21 16,3 0-24-16,0-1-18 0,0-2-19 0,-2 0-94 15,6-5-97-15,-6 2-102 0,6-2-360 0,0 0-230 16</inkml:trace>
  <inkml:trace contextRef="#ctx0" brushRef="#br0" timeOffset="103529.57">23473 5597 50 0,'0'0'672'0,"0"0"-142"15,8-1-79-15,-8 1-51 0,0 0-67 0,10-4-77 16,-10 4-43-16,10-3-41 0,-2 0-32 0,2-1-30 0,3 1-12 16,2-1-12-16,2 0-7 0,4 0-13 15,2-2-10-15,1 3-22 0,0-2 9 0,0-1-21 16,0 1 8-16,0-1-18 0,-2 1 10 0,-4-1-10 16,1 0 5-16,-2 1-11 0,-2-2 19 0,-1 1-18 0,-4 2 21 15,1-2 19-15,-1 1-1 0,-1-1-17 0,-2 1 0 16,-2 0-16-16,0-1-1 0,-3 1-8 0,1 1-1 15,-1-1-24-15,-2 5 2 0,0-8-18 0,0 8 14 16,-2-7-21-16,2 7 19 0,-5-5-9 0,5 5 19 16,-6-3-14-16,6 3 24 0,0 0-22 0,-10-3 20 15,10 3-22-15,0 0 25 0,0 0-19 0,-7 2 24 16,7-2-19-16,0 0 21 0,-3 3-16 0,3-3 20 16,0 0-20-16,-1 5 20 0,1-5-18 0,0 0 19 15,1 5-20-15,-1-5 19 0,0 0-21 0,2 6 21 0,-2-6-20 16,1 4 21-16,-1-4-16 0,3 7 18 0,-3-7-113 15,3 5-9-15,-3-5-60 0,1 10-28 0,0-6-85 16,1 1-90-16,-1 1-423 0,-2-1-323 0</inkml:trace>
  <inkml:trace contextRef="#ctx0" brushRef="#br0" timeOffset="103724.56">23539 5790 153 0,'-9'6'673'0,"1"-2"-120"0,2 0-68 0,1-2-63 16,5-2-65-16,0 0-63 0,0 0-58 0,0 0-45 16,1-5-38-16,9 1-29 0,1 0-23 0,3-1-22 0,3-2-16 15,4 1-16-15,3-2-13 0,0 3-68 0,-1-3-39 16,1 2-42-16,-2-2-51 0,2 3-58 0,-3-4-85 16,-1 2-89-16,0-2-437 0,-3-2-375 0</inkml:trace>
  <inkml:trace contextRef="#ctx0" brushRef="#br0" timeOffset="104123.45">24271 5563 248 0,'0'0'583'0,"7"-5"-176"16,-7 5-74-16,3-4-104 0,-3 4-20 0,0 0-83 0,7-2 17 16,-7 2-61-16,4 3 44 0,-4-3-50 0,6 5 13 15,-6-5-47-15,4 9 26 0,-2-4-47 0,-1 3 32 16,2-1-37-16,-2 1 28 0,1-2-4 0,-1 4-39 16,2-1-36-16,-2-1-76 0,2 2-57 0,-1 0-14 15,0-1-88-15,0 0-55 0,1-2-252 0,-2 2-90 16</inkml:trace>
  <inkml:trace contextRef="#ctx0" brushRef="#br0" timeOffset="106267.34">24460 5554 479 0,'0'0'428'0,"6"-6"-72"16,-6 6-68-16,5-3-17 0,-5 3-96 0,0 0-13 16,6-3-66-16,-6 3-25 0,0 0 13 0,6 3-16 15,-6-3 35-15,5 8-33 0,-2-3 56 0,0 0-25 0,0 3 18 16,-2-1-41-16,3 0 15 0,-1 3-35 0,1-1 8 16,-1 1-7-16,1 1-26 0,-1-1 13 0,0 0-17 15,0 2 12-15,-2-2-21 0,2-2 12 0,0 2-128 16,-2 0 1-16,2-3-57 0,-3 2-23 0,4-1-65 15,-4-1-57-15,3-1-47 0,-3-1-34 0,0-5-175 16,3 6-68-16</inkml:trace>
  <inkml:trace contextRef="#ctx0" brushRef="#br0" timeOffset="106756.41">24460 5464 261 0,'-7'-8'271'0,"-3"1"-46"15,0 1-37-15,0 1-34 0,1 1-28 0,-3 0-30 16,2 1-24-16,1 0-9 0,-3 2-17 0,1 1 1 16,1 1 46-16,-3 2-17 0,1 0 26 0,-2 4 21 15,0-1-45-15,-2 4 8 0,2 1-47 0,-1 2 27 16,-1 1 22-16,5 1 10 0,-2 0-20 0,3 3-12 0,0-2-13 16,3 0-8-16,2 0-9 0,-1 1 3 15,3 1-2-15,0 0-6 0,2-1-34 0,2 2 34 16,2 0-36-16,0-1 32 0,1 0-39 0,3 3 42 0,0-3 4 15,3 2 45-15,-1-3-34 0,1 0 32 0,2-2 3 16,2 1 19-16,0-3-13 0,2-1 26 0,2-1-36 16,1-1-7-16,0-2-11 0,2 0 29 0,0-2-1 15,-1-2 13-15,1 0 5 0,-1 0 8 0,0-3-2 16,0-1-8-16,-1-1-17 0,1-1 3 0,-2-1 26 16,1 0-5-16,-1-2-8 0,2-3-15 0,-2 0 23 15,0-2-19-15,-1-1 0 0,0-1-17 0,-1-1 16 16,-1-2-38-16,-1-1-14 0,0-1 10 0,0 1 7 15,-1-2 21-15,-2-1-1 0,-1 0 6 0,0 1-15 16,-2-1 14-16,-2 0-14 0,1 2-4 0,-3-1-7 0,-1 0-2 16,-1 0-20-16,-2 1-8 0,-2-2-6 15,-1 1-1-15,-1 1-8 0,1-1-1 0,-4-2-17 0,-1 2 13 16,-1 1-19-16,1 2-6 0,-1 1-47 0,-2 3-12 16,-2-2-76-16,1 4-49 0,-4 1-55 0,-1 1-30 15,-1 2-35-15,-3 2-21 0,-2 0-13 0,-2 5-21 16,-2 1-34-16,-5 0-60 0,-2 4-437 0,0 0-481 15</inkml:trace>
  <inkml:trace contextRef="#ctx0" brushRef="#br0" timeOffset="211902.13">15051 3814 294 0,'-6'2'402'0,"-1"1"-67"0,7-3-25 16,-11 5-48-16,11-5-17 0,-7 3-34 0,7-3-30 16,-7 3-21-16,7-3-42 0,-6 2 6 0,6-2-25 15,0 0-1-15,-7 3-19 0,7-3 8 0,0 0-25 16,0 0 20-16,0 0-24 0,9 0 5 0,-1 0-14 15,4-3 15-15,3 1-26 0,3-1 18 0,8-4-5 16,5 1 10-16,1-2-15 0,6 0 15 0,-1 0-9 16,2 0-7-16,2 0-1 0,-3 0-4 0,3-1-1 0,-3 1-2 15,-1 1-2-15,-4 0 3 0,-2 1 1 16,-7 0 21-16,-4 2 7 0,-2 0 16 0,-2 1 12 16,-4-1-1-16,1 2-2 0,-3-1 5 0,-3 1-28 15,3 0 3-15,-2 1-21 0,-2-2-6 0,-6 3-27 16,11-2-10-16,-11 2-65 0,7-4-61 0,-7 4-66 15,7-1-69-15,-7 1-55 0,0 0-87 0,0 0-86 16,0 0-65-16,7-3-268 0,-7 3-345 0</inkml:trace>
  <inkml:trace contextRef="#ctx0" brushRef="#br0" timeOffset="212378.09">16458 3474 78 0,'0'0'615'0,"-4"3"-154"0,4-3-95 0,-4 4-72 16,4-4-39-16,0 0-30 0,0 0-58 0,0 0-33 16,0 0-23-16,0 0-10 0,14 0-19 0,-3-2-1 15,3-1-23-15,3 0 3 0,4-1-23 0,5 0 4 16,2-1-19-16,4 1 10 0,3-1-24 0,-1 0 19 15,-1 1-22-15,-4 0 9 0,-2 0-10 0,-2 1 10 16,1 0-13-16,-7 0 14 0,1 1-16 0,-6 0 18 16,2 0-22-16,-4 0 24 0,0 0-20 0,-3 1 22 15,0-1-20-15,-1 1 13 0,-1 0-56 0,-7 1-32 16,13-3-53-16,-13 3-91 0,8-1-57 0,-8 1-71 16,0 0-85-16,9-2-161 0,-9 2-105 0</inkml:trace>
  <inkml:trace contextRef="#ctx0" brushRef="#br0" timeOffset="212794.09">17596 3304 425 0,'-7'1'552'16,"0"1"-111"-16,7-2-60 0,-8 2-65 0,8-2-51 15,0 0-82-15,0 0-7 0,8-1-18 0,5 0-2 16,5-1 2-16,8-1-11 0,7-3 0 0,4 3-12 16,2 0-30-16,4-1-17 0,0 0-11 0,2 2-2 15,-1-1-11-15,1-2 9 0,-1 3 5 0,-2-1-10 0,-1 0-11 16,-2 0 0-16,-1 0-2 0,-8 1-7 16,-3 0-6-16,-5-1-4 0,-1 2 24 0,-4-1 39 0,-1 2-13 15,-4-3-3-15,1 3-14 0,-3-1-11 16,-2-1-10-16,2 2-5 0,-3-1-10 0,-7 1-9 0,13-3-22 15,-13 3-12-15,11-1-60 0,-11 1-47 0,0 0-76 16,7-1-66-16,-7 1-57 0,0 0-53 16,0 0-83-16,-8 2-98 0,8-2-355 0,-13 4-467 0</inkml:trace>
  <inkml:trace contextRef="#ctx0" brushRef="#br0" timeOffset="-183421.84">9797 7382 112 0,'0'0'152'0,"0"0"-22"0,0 0-27 0,0 0-16 16,3 3-14-16,-3-3-7 0,0 0 3 0,0 0 7 15,0 0 8-15,0 0 0 0,0 0 4 0,0 0 6 16,4 3 2-16,-4-3-5 0,0 0-15 0,0 0-9 16,0 0-20-16,0 0-8 0,0 0-10 0,0 0-1 15,0 0-7-15,10-3-5 0,-10 3-30 0,0 0-49 16,7 0-44-16,-7 0-70 0,0 0-255 0,9-2 98 16</inkml:trace>
  <inkml:trace contextRef="#ctx0" brushRef="#br0" timeOffset="-180209.49">3081 3149 411 0,'-5'-8'315'0,"-1"2"-60"16,0 0-42-16,1 2-62 0,-1 1-36 0,-1 0-24 15,-3 2-16-15,0 2 11 0,-1 2 1 0,-3 3-22 16,-1 2 39-16,-2 5-10 0,0 0-8 0,1 2 21 15,-1 4 13-15,3-2-40 0,3 2 4 0,1 0-13 16,3 0 5-16,1-3-42 0,4 3 22 0,0-2-5 16,2-2 21-16,2 1-30 0,0 1 24 0,4-2-10 15,0 1 31-15,2-3-30 0,-1-1 8 0,3 0-19 16,-1-1 15-16,-1-3 5 0,2-1 21 0,-2-1 2 16,1-2-6-16,-1-3-10 0,-8-1-5 0,17-1-18 15,-10-3-7-15,2-3-2 0,-1 0-13 0,-1-5-19 16,0-1-43-16,-1-3-13 0,-2-1 10 0,0-1-11 0,0 0 20 15,1 2-15-15,-2-1 26 0,-1 3-19 16,0 1 32-16,-1 1-22 0,2 3 12 0,-2 0-25 16,1 2 24-16,-1 4-27 0,-1 3 26 0,0 0-21 0,0 0 35 15,0 0-11-15,3 5 30 0,-3 3-6 0,0 0 54 16,0 2-9-16,-1 2-1 0,1 2-12 0,0 1-10 16,-2 0-8-16,4 3 5 0,-2 2-8 0,1-1 7 15,-1 1-9-15,1 1 3 0,2 0-27 0,-1-1-17 16,-1 0-38-16,3-1-9 0,-1 0-81 0,1-1 2 15,1-1-37-15,-1-2-7 0,1 1-48 0,-2-5-43 16,3 0-4-16,-1-2-46 0,3-2-292 0,-3-2-136 16</inkml:trace>
  <inkml:trace contextRef="#ctx0" brushRef="#br0" timeOffset="-180042.49">3294 3464 159 0,'6'-4'467'0,"-6"4"-118"16,7-5-93-16,-7 5-1 0,0 0-65 0,7 3-2 15,-7-3-36-15,1 8 13 0,-2-1-66 0,-1-1 8 16,1 3-49-16,-2 3 1 0,0-2-20 0,-1 3 20 16,1-1-36-16,0 3 31 0,1 0-58 0,-1 1 6 15,0-1-64-15,0 2 4 0,0-2-110 0,3-1-99 16,0 0-49-16,0-1-247 0,2-2-79 0</inkml:trace>
  <inkml:trace contextRef="#ctx0" brushRef="#br0" timeOffset="-179874.25">3662 3457 452 0,'7'-6'558'16,"1"1"-129"-16,1-2-96 0,-1 1-71 0,3 1-32 16,1 0-53-16,0-1-35 0,1 1-46 0,0 2-48 15,-1-2-55-15,2 3-84 0,-1-1-94 0,0 2-98 16,-2 1-84-16,-1 0-192 0,-2 1-75 0</inkml:trace>
  <inkml:trace contextRef="#ctx0" brushRef="#br0" timeOffset="-179738.9">3705 3570 335 0,'-7'6'363'16,"3"-1"-34"-16,0 0-42 0,4-5-15 0,-6 5-56 16,6-5-8-16,0 0-57 0,6 3 3 0,-6-3-67 0,13-2 15 15,-4 0-65-15,4-1-11 0,3-2-69 16,0 0-41-16,7-2-61 0,0-1-74 0,3-2-62 15,1-1-279-15,1-2-74 0</inkml:trace>
  <inkml:trace contextRef="#ctx0" brushRef="#br0" timeOffset="-176354.8">3194 4389 234 0,'0'-7'289'16,"-3"1"-82"-16,-1-2-34 0,0 0 6 0,-2 3-9 0,2-3-53 15,-3 0-12-15,1 2-22 0,-2 0 6 0,2 0-27 16,-1 2-2-16,0-1-20 0,0 2 4 0,0 0-28 16,0 2 5-16,7 1-18 0,-17 2 13 0,7 1-19 15,-1 5 17-15,-2 3-9 0,-1 4 12 0,-3 4 19 16,0 2 16-16,2 1 28 0,1 2 50 0,1 0-29 15,5-2-20-15,1 1-10 0,2-1-7 0,3-1 9 16,2-2-10-16,1 0-40 0,3 0 52 16,3 0-4-16,0 0 19 0,3-1-9 0,3-4 37 0,-2-4-8 15,2 1 11-15,-1-4-9 0,4-2-11 0,-2-1-18 16,2-4-13-16,0 0-6 0,1-4-14 0,2-1-8 16,0-5-10-16,0 0 2 0,-2-4-6 0,-2 0-4 0,-1-2-1 15,-3-2-7-15,-1-1-9 0,-1-1-9 16,-4 2 1-16,0 2-3 0,-1-1 3 0,-3 2-2 15,2 2-6-15,-3 1 13 0,3 2-11 0,-2 1-5 0,1 2-9 16,-1 2 5-16,-1 5-4 0,0-8 0 16,0 8 13-16,0 0-6 0,0 0 6 0,-4 8 6 15,1-3-2-15,3 1 1 0,-1 2 14 0,1 2-4 0,0 0 6 16,0 2-7-16,1 2 3 0,-1-1 2 0,4 4-5 16,-1-1 7-16,1 2-44 0,2-2-38 0,0 0-33 15,-1 0 5-15,2 1-27 0,-1-2-81 0,0-1 34 16,1-1-45-16,-2-2 9 0,1-1-36 0,-2 0-6 15,3-3-34-15,-1-2-64 0,-1-2-178 0,-5-3-26 16</inkml:trace>
  <inkml:trace contextRef="#ctx0" brushRef="#br0" timeOffset="-176148.67">3594 4534 9 0,'11'1'233'0,"-2"4"26"15,-1-1-53-15,-1 4 6 0,-2-1 24 0,-3 5-30 16,1 0-28-16,-3-1 36 0,-3 4-14 0,1 0-9 15,-3 0-36-15,1 1-37 0,0-1-22 0,-2-1-18 16,3 0 20-16,-1-2-57 0,0-2 24 0,1 1-38 0,0-2 26 16,0-2-32-16,2 0 59 0,0-1-12 0,1-1 20 15,1 0-17-15,-1-5 2 0,7 6-14 16,-7-6-9-16,13 2-7 0,-5-3-8 0,2-1-77 0,3-2-49 16,-2 1-44-16,6-5-99 0,1 0-110 0,1-3-482 15,3-3-364-15</inkml:trace>
  <inkml:trace contextRef="#ctx0" brushRef="#br0" timeOffset="-176004.09">4080 4493 523 0,'0'0'540'0,"7"-3"-95"16,-7 3-92-16,9-2-60 0,-9 2-64 0,11-5-57 16,-4 2-32-16,1 0-29 0,2 1-22 0,1-1-86 15,2 1-50-15,0-1-98 0,-1 1-111 0,3 1-115 16,-3 1-286-16,-2 1-164 0</inkml:trace>
  <inkml:trace contextRef="#ctx0" brushRef="#br0" timeOffset="-175843.1">4057 4656 128 0,'-15'10'646'0,"2"0"-100"16,2-2-41-16,1-2 5 0,3 0-50 0,0-4-94 16,7-2-74-16,0 0-59 0,0 0-28 0,9-1-10 15,0-4-40-15,7 0-27 0,1 0-32 0,4-3-38 0,0 2-26 16,4-2-49-16,-2 3-68 0,1-2-72 15,-3 1-85-15,3 2-63 0,-4-1-90 0,-1 3-119 16,-2-1-379-16,-1 0-453 0</inkml:trace>
  <inkml:trace contextRef="#ctx0" brushRef="#br0" timeOffset="-169524.71">9545 7580 218 0,'0'5'395'0,"0"-5"-128"0,0 0-26 0,0 0-7 0,0 0 5 16,0 0-49-16,0 0-3 0,-1-5-15 0,1 5-2 16,0 0-5-16,-2-6-7 0,2 6 1 0,0 0 4 15,-1-4-15-15,1 4-24 0,0 0-21 0,0 0-25 16,-3-6-16-16,3 6-18 0,0 0-11 0,0 0-12 0,0 0-8 15,0 0 1-15,0 0-4 0,6-2-5 0,-6 2-3 16,0 0 2-16,5 2-5 0,-5-2 2 0,6 5-17 16,-6-5 20-16,4 5-17 0,-4-5 19 0,4 9-22 15,-1-6 19-15,0 1-13 0,-3 0 18 0,4 2-14 16,-1-1 12-16,0 1-14 0,0-1 13 0,0 1-12 16,-1 0 16-16,1 0-18 0,1-1 15 15,-1 1-14-15,0-1 17 0,3 1-22 0,-4 0 16 0,3-2-18 16,-2 1 23-16,-1 0-19 0,1 1 25 0,-3-6-14 15,0 8 22-15,0-2 37 0,-3-1 22 0,-2 0 11 16,-1 0 11-16,-1 0 14 0,-3 1-5 16,0-3-15-16,-1 2-14 0,1-1-18 0,0-1-11 0,-1 1-9 15,1-2-1-15,3 1-11 0,-1-2-10 0,1 2-28 16,7-3-38-16,-12 1-44 0,12-1-62 0,-11 2-52 16,11-2-111-16,0 0-177 0,-7-2-102 0,7 2-267 15,1-5-404-15</inkml:trace>
  <inkml:trace contextRef="#ctx0" brushRef="#br0" timeOffset="-168371.95">4607 4382 270 0,'0'0'343'0,"1"-6"-45"0,-1 6-58 0,0-10-5 16,0 10-64-16,2-6-10 0,-2 6-32 0,0-8 5 15,0 8-28-15,0-6 16 0,0 6-35 0,0-7 13 16,0 7-16-16,0 0-11 0,0-6-19 0,0 6-9 15,0 0-7-15,0 0-7 0,0-5-11 0,0 5-7 0,0 0-21 16,0 0-13-16,0 0 39 0,0-7-5 0,0 7-4 16,0 0-5-16,0 0 4 0,0 0-2 0,0 0-6 15,0 0 1-15,0-4 0 0,0 4-15 0,0 0-33 16,0 0 29-16,0 0-34 0,0 0 21 0,0 0-18 16,0 0 21-16,0 0-25 0,0 0 13 15,0 0-23-15,0 0 7 0,0 0-80 0,0 0-45 0,0 0-16 16,0 0 0-16,0 0-62 0,0 0-172 0,-9 1 99 15</inkml:trace>
  <inkml:trace contextRef="#ctx0" brushRef="#br0" timeOffset="-152310.89">3435 5261 335 0,'-10'-6'247'15,"3"3"-46"-15,-3-2-6 0,2 0-27 0,-4 1-27 0,1 0-22 16,0 3-28-16,-2-3-6 0,-1 3-15 15,0 1-10-15,-1 0 4 0,-1 3-1 0,1 0-2 16,-2 2 0-16,1 3 11 0,1 0 27 0,-2 2-4 0,1 1-25 16,1 3-9-16,2-1-9 0,-1 1-11 0,6 1 43 15,-1-2-40-15,2 1 13 0,1 0-9 0,4-1-2 16,0-2 7-16,2 0 28 0,3 0 1 16,1 0-5-16,3-1 12 0,3 0-6 0,0-1 12 0,4-2-8 15,0 1-6-15,3-4-2 0,-1 1 0 0,-1-3-2 16,1-2-8-16,-1-2-6 0,3-1-6 0,1-2-13 15,-2 0 2-15,-2-4-3 0,3-1-9 0,-4-2-4 16,2-1-3-16,-3-2-4 0,-2-1 2 0,-1 0-2 16,-3 2-6-16,-2 0 31 0,1-1-3 0,-2 4 27 15,-1 1 14-15,1 1-1 0,-2 2-10 0,-1-2-30 16,3 4-7-16,-4 0-21 0,0 5 3 0,2-4-15 0,-2 4 6 16,0 0-6-16,-2 4-7 0,2-4 4 15,-1 9 4-15,0-2-3 0,1 1 1 0,0 2 3 16,0-1 1-16,0 2-2 0,1 2 3 0,0 0-36 0,1 1-59 15,-1 0-26-15,2 0-33 0,0 2-25 0,0-1-38 16,1 0-4-16,0-1 4 0,0 1-34 16,2-1 10-16,-2-3-11 0,2 0-21 0,-2-1-10 0,3-1-39 15,0-1-41-15,-3-3-177 0,2 0-36 0</inkml:trace>
  <inkml:trace contextRef="#ctx0" brushRef="#br0" timeOffset="-151779">3618 5410 104 0,'8'-10'438'0,"4"-2"-92"0,-1 2-61 0,0 1-69 16,3 0-52-16,-1 1-30 0,1 3-25 0,-3 0-25 16,2 2-20-16,-3 2-15 0,-2 1-8 0,2 1-1 15,-3 3-7-15,0 0-6 0,-1 1-4 0,-2 2-6 16,-2 1-1-16,-1 0 2 0,0 3-4 0,-2-3 3 16,-2 4-6-16,3-2-3 0,-3 3 5 0,1-3 1 15,0-2-1-15,1 3-12 0,-1-4-2 0,2 2 5 16,-1-1-4-16,1-2 5 0,-2 1 1 0,2-1-1 15,0 0-6-15,0 0-1 0,2-1 2 0,-2-5 0 16,0 10 1-16,0-10-1 0,0 8 7 0,0-8 16 16,-2 8 66-16,2-8 21 0,-2 8-3 0,-1-5 7 15,0 0-21-15,-3 0 6 0,2 2-27 0,-3-2 3 16,2 0-26-16,-1-1 7 0,-1 0-29 0,0 1 13 16,0-1-17-16,1-1 15 0,6-1-26 0,-13 3 13 15,13-3-16-15,-9 1 11 0,9-1-17 0,-9 1-18 16,9-1-38-16,0 0-19 0,-10 2-26 0,10-2-36 0,0 0 25 15,0 0 22-15,-7 1 1 0,7-1-4 0,0 0 18 16,0 0 13-16,0 0 8 0,0 0 6 0,9 0 10 16,-9 0 6-16,8-1 6 0,-8 1 2 0,11-2 4 15,-2 0 4-15,-1 2-3 0,1-3 2 0,1 2-1 16,-2-1-2-16,3 2-1 0,-1-1 2 0,0 2 4 16,0 0 6-16,-2 1 5 0,2 0 25 0,-3 0 24 15,2 1-12-15,-2 1 42 0,-2 1-5 0,1 0 17 16,-2 1 17-16,-1-1-1 0,0 1 18 0,-2 1-22 15,-2-1 2-15,-2 1-13 0,-3 1 12 0,-1 1-9 16,0 0 1-16,-4 0-22 0,-2 0-1 0,-1 1-18 16,-4-1-5-16,1 1-15 0,-4-1-1 0,1-1-7 15,-2 0 0-15,-1-2-41 0,2 1 8 0,1-2-54 16,2-2-26-16,-2 0-45 0,3-1-33 0,0-1-20 16,2-2-100-16,4 1-88 0,-2-4-423 0,5-2-322 15</inkml:trace>
  <inkml:trace contextRef="#ctx0" brushRef="#br0" timeOffset="-151604.64">3853 5388 16 0,'13'-2'726'0,"-3"-1"-156"0,-2-1-123 16,2 0-87-16,0 1-81 0,0-2-60 0,1 0-47 15,0 2-34-15,2-2-30 0,3 0-18 0,-1 1-50 16,3 0-55-16,1-1-43 0,0 3-70 0,1 0-79 15,-2 0-79-15,-2 2-67 0,-1 0-316 0,-2 0-179 16</inkml:trace>
  <inkml:trace contextRef="#ctx0" brushRef="#br0" timeOffset="-151463.64">4107 5450 377 0,'-7'8'400'0,"1"-5"-32"0,2 3-30 16,0-1-21-16,1-3-9 0,3-2-29 0,-4 5-71 15,4-5-38-15,0 0-30 0,8 0-20 0,2-2-21 16,1-1-35-16,3 1-15 0,5-4-58 0,3 1-45 15,2 0-34-15,0-3-59 0,1 2-65 0,-1-1-68 16,3 1-84-16,1-3-294 0,-4 2-166 0</inkml:trace>
  <inkml:trace contextRef="#ctx0" brushRef="#br0" timeOffset="-146290.83">4577 3216 323 0,'-5'-8'352'0,"0"3"-75"0,1-1 3 0,-3 1-94 15,3 0-18-15,-2 0-58 0,-1 2-15 0,0 1-24 16,0 1-11-16,7 1-20 0,-15 2 17 0,5 1 27 16,-3 2 21-16,2 3-29 0,-2 2 9 0,0 0-10 15,2 5 17-15,1-2-11 0,0 1-13 0,3 1 20 16,3 0-14-16,0 1-15 0,3-2 27 0,1 1-5 16,2 0-7-16,1 0 5 0,4 1 1 0,0-3-5 0,3 1 3 15,1-1 17-15,1-2-8 0,0-2 8 16,4 0-5-16,-1-3-8 0,-1 0-13 15,1-3-1-15,0-1-11 0,-1-2-7 0,0-2 2 0,0-1-7 0,0-1-5 16,2-4-8-16,-3 0-1 0,-1-2-16 0,1-2 3 16,-2-2-4-16,-1 0-4 0,-3 0-2 15,1 0-10-15,0-1 4 0,-3 1-2 0,-1 4 68 16,2 0 29-16,-2 1-15 0,-1 1-18 0,0 0-26 0,0 3-17 16,-3 5-12-16,4-6-1 0,-4 6 1 0,0 0-7 15,0 0 3-15,8 1-4 0,-8-1-2 0,3 7-2 16,0 0 5-16,-2-1 0 0,2 3 0 0,1 2 8 15,1-1 2-15,0 1-5 0,-2 2 6 0,4 1-3 16,-4 1-3-16,4-1 1 0,-3 0-22 0,3 1-78 16,-2-1-27-16,0-1-17 0,1 1-40 0,-2-1-38 15,3-1-17-15,-1-2-36 0,1 0 6 0,0-1-19 16,-2 1-26-16,4-4-56 0,-1-1-67 0,-1-1-201 16,3-1-142-16</inkml:trace>
  <inkml:trace contextRef="#ctx0" brushRef="#br0" timeOffset="-145863.67">5179 3343 204 0,'0'0'505'0,"0"0"-139"0,0 0-80 16,0 0-27-16,2 5-35 0,-2-5 0 0,-1 8-20 15,0-3-45-15,-1 1-18 0,1 1-22 0,-2 1-22 16,0 0-18-16,2 0-14 0,-2 3-11 0,0-1-11 16,0 2-1-16,2-2-8 0,-2 1-8 0,2 1-49 15,1 0-27-15,-2-1-50 0,2-1-41 0,0 1-53 16,3-2-27-16,-3 1-52 0,4-2-82 0,-1 0-198 15,1-2-67-15</inkml:trace>
  <inkml:trace contextRef="#ctx0" brushRef="#br0" timeOffset="-145413.1">5610 3209 432 0,'8'-8'336'0,"-1"0"-39"16,0-1-49-16,0 2-8 0,0-2-46 0,-2 0 11 15,-1 1-68-15,-1-1-1 0,-1 0-57 0,-2 1 14 16,0 1-49-16,-1-1 16 0,-3 2-44 0,-2 0 23 16,-1 2-27-16,-3 1 20 0,0 3-26 0,-4 1 25 15,-3 2-35-15,-1 3 26 0,1 0-30 0,-1 4 31 16,0-1-31-16,1 3 11 0,1 1-9 0,2 0 40 15,4 0 28-15,0 0-12 0,3 0-7 0,2 0 2 0,-1-2 4 16,6 0-7-16,-1 0-5 0,1-1 11 16,1 0 16-16,3-1 4 0,-1 1 6 0,4-2-27 15,0-1 14-15,0-2-19 0,3 0 7 0,0-1-18 16,0-1 6-16,0-3-17 0,1 0-1 0,0-2-3 0,0 0-5 16,2-3 2-16,-2 1-7 0,-1 0 0 0,0 0-1 15,-1-2-2-15,-2 3 22 0,0-1 32 16,-2 1-8-16,2 1-18 0,-2-1-11 0,-5 3-13 15,8-2-1-15,-8 2-4 0,0 0-3 0,10 2-1 16,-10-2 3-16,4 6-1 0,-3-1 2 0,2 0 4 16,-1 1 3-16,-1 2 2 0,2 1 8 0,-2 3-66 0,2-1-13 15,1 0-74-15,-1 2-24 0,0 0-71 0,1 2-18 16,0-1-66-16,2 0-45 0,-2-1-75 0,-1-2-165 16,1 0-107-16</inkml:trace>
  <inkml:trace contextRef="#ctx0" brushRef="#br0" timeOffset="-145138.1">5870 3322 389 0,'6'-6'412'0,"-2"2"-138"0,0 0-30 0,-4 4-77 16,9-4-18-16,-9 4-49 0,7-2 2 0,-7 2-39 16,4 3 4-16,-4-3-24 0,4 6 12 0,-4-6-3 15,0 9 28-15,0-3-11 0,0-1 14 0,-1 1-8 0,-2 2-10 16,3-2-11-16,-3 1-10 0,3-1-7 15,-1-1-6-15,-2 0-7 0,3-5 5 0,0 8 33 16,0-8 13-16,-3 8 22 0,3-8 10 0,0 5 17 0,0-5-6 16,0 0-25-16,3 6-18 0,-3-6-3 0,10 0-22 15,-10 0-1-15,14-3-13 0,-6 2-23 0,1-2-55 16,2 0-19-16,0 0-45 0,2-1-19 0,0-1-33 16,1 0-39-16,1-2-40 0,1 1-20 0,-1 0-33 15,2-1-27-15,0 0-275 0,3-3-104 0</inkml:trace>
  <inkml:trace contextRef="#ctx0" brushRef="#br0" timeOffset="-144762.1">6415 3094 319 0,'-1'-9'353'16,"0"3"-59"-16,-2-1-36 0,0 1-76 0,-3 0-11 15,-1-1-49-15,0 2 13 0,-3 1-48 0,-2 1 21 16,-1 1-37-16,0 1 27 0,-2 3-23 0,-1 0 15 15,1 3-32-15,-2 1 16 0,0-1-39 0,4 4 20 16,-1 1-12-16,2 0 25 0,0 1-42 0,4 1 30 16,1 1-38-16,1-1 29 0,3-1-16 0,1 1 28 0,2-1-15 15,1-1-3-15,2 3 4 0,1-2 16 0,2-3-11 16,-1 1-7-16,2-2-5 0,0 1-7 16,2-3 1-16,-2-1 3 0,1-3-5 0,-1 2 1 15,2-5-4-15,-1 1 15 0,-1-2 38 0,0-1-6 0,0 1 32 16,0-1 53-16,-1 0 24 0,0 1-9 0,-1-1 6 15,0 1-15-15,-1-1-39 0,-4 4-26 0,7-5-31 16,-7 5-24-16,5-2-14 0,-5 2-5 0,0 0-5 16,9 2-11-16,-9-2 2 0,4 6-34 0,-1 0-20 15,-2 1-48-15,2 1-30 0,1 1-32 0,-1 1-21 16,0 0-46-16,3 2-50 0,-2 0-1 0,0-1 6 16,0 1-49-16,1 0-21 0,-1-1-37 0,0 1-56 15,0-2-195-15,2-2-133 0</inkml:trace>
  <inkml:trace contextRef="#ctx0" brushRef="#br0" timeOffset="-144510.87">6594 3283 215 0,'10'-7'389'0,"-3"0"-106"0,0 1-41 16,0 2-75-16,-1 1-38 0,-2-2-36 0,-4 5-4 16,9-1-34-16,-9 1 5 0,0 0-18 0,5 2 2 15,-5-2-23-15,0 7 11 0,0-3-21 0,0-4 12 16,-1 10-18-16,1-3 16 0,0-2-19 0,1 2 14 0,1 0-3 15,0-1 2-15,1 2-2 0,4 0-1 0,0 0 0 16,0-1-4-16,-1 0-5 0,1 0-1 16,-3-1 0-16,2-1 3 0,-2-2 4 0,0 2 43 0,-4-5 24 15,3 7-8-15,-3-7-13 0,-3 6-10 0,-1-4 2 16,-3-1-3-16,-1 2-6 0,-2-1-6 0,-3 1-22 16,0 0-49-16,-4 0-67 0,-1 2-108 15,0 0-131-15,-2-2-214 0,-2 3-77 0</inkml:trace>
  <inkml:trace contextRef="#ctx0" brushRef="#br0" timeOffset="-142409.83">4780 4250 178 0,'0'0'379'15,"0"0"-134"-15,0 0-52 0,-1 3-46 0,1-3 45 16,0 10-46-16,1-5 11 0,-1 4-31 0,1-1 58 16,2 5-26-16,0-2-26 0,0 4 4 0,0 0 10 0,1 1-27 15,0 2 8-15,0-2 23 0,1 1-29 0,-1-1 19 16,0 0-15-16,0 0-4 0,-1 1 9 0,1-4-17 16,-1 0-22-16,-1 0-16 0,0-3-8 15,0 0-15-15,-1-2 3 0,1 0 27 0,-1-1 25 0,-1-2 52 16,1 1 26-16,1 0 30 0,-2-6 39 15,1 6-88-15,-1-6-29 0,0 0-35 0,0 0-20 0,-4-5-39 16,4 0-22-16,1-3-52 0,2 1-16 0,1-4 1 16,5 0-15-16,-1-2-13 0,5 2 2 0,1-2-6 15,3 2 8-15,1 2 4 0,1-1 6 0,-1 5 10 16,0 1 8-16,1 1 5 0,-4 2 8 0,2 2 9 16,1 2-6-16,-2 1 14 0,-1 1-6 0,-1 2 11 15,-1 1-7-15,-2 1 13 0,-2 0-6 16,-4 1 11-16,1 1-8 0,-5-1 15 0,-1 1-7 0,-1 0 27 15,-3-1-4-15,-3 3 8 0,-2 0-1 0,-2-2 8 16,1 0-12-16,-2-2 4 0,-1 1-12 0,-1-2 3 16,0 0-10-16,0-3-15 0,2 0-29 0,0-1-24 0,0-2-68 15,1-1-39-15,1-1-25 0,0 0-82 16,3-2-53-16,0-1-64 0,3-2-49 0,3-1-62 16,2-3-312-16,2-1-338 0</inkml:trace>
  <inkml:trace contextRef="#ctx0" brushRef="#br0" timeOffset="-142272.17">5173 4473 131 0,'8'3'447'0,"0"-1"-118"0,-3 3-2 0,1 0-59 16,-2 0-18-16,0 2-40 0,-1 0-23 0,0 1-37 15,-2 1-35-15,2-1-20 0,-3 3-18 16,2-1-18-16,-1 1-1 0,-1 2-8 0,0-2-75 0,0 2-67 16,0-2-63-16,-1 0-97 0,1-1-137 0,0-1-186 15,0 1-89-15</inkml:trace>
  <inkml:trace contextRef="#ctx0" brushRef="#br0" timeOffset="-141846.02">5511 4239 28 0,'0'0'301'15,"7"8"-34"-15,-3-2-11 0,1 1-36 0,-1 2-9 16,0 1 7-16,0 2-5 0,-1 1-17 0,3 1 9 0,-2 0-38 16,0 0-17-16,-1 0-18 0,0-1-13 0,-2 0-25 15,2-1 3-15,-3 1 10 0,3-4 3 0,-3 1-26 16,1-1 8-16,-1-2-10 0,0 1 31 16,0-3 28-16,0 1 25 0,0 0 2 0,0-6-26 15,3 6-40-15,-3-6-57 0,0 0-33 0,10-1-36 0,-3-2-43 16,1 0 11-16,2-3-6 0,2 1 19 0,0 0-13 15,2 0 8-15,0 1 2 0,-1 0 6 16,0 1 2-16,-2 1 1 0,0 1 9 0,-1 1 8 0,-1 0 3 16,-1 1 13-16,-1 2 18 0,0 1 15 0,-1-2-6 15,-2 3 11-15,-1-1 29 0,-2 1 0 0,-2 0-8 16,-2 3 0-16,-1-3-9 0,-2 3 2 0,-1-1-1 16,-1 0-1-16,-1 1-3 0,-1-2-4 0,-1 2-10 15,1-2-17-15,0 1-26 0,0-1-29 0,2-2-43 16,-2 1-41-16,0 0-53 0,2-2-29 0,-1-1-32 15,2 1-37-15,0 0-14 0,7-3-88 0,-10 1-397 0,10-1-293 16</inkml:trace>
  <inkml:trace contextRef="#ctx0" brushRef="#br0" timeOffset="-138876.58">5953 4395 228 0,'0'0'488'0,"0"-5"-109"0,0 5-61 0,2-4-56 16,-2 4-36-16,1-4-45 0,-1 4-44 0,6-3-33 16,-6 3-34-16,8 0-4 0,-2 3-17 0,1 1-5 15,-1 0-11-15,2 3-2 0,-1 1-8 0,0 1-3 16,0 0 0-16,-3 1 1 0,2 2 20 0,-3 1 13 16,0 0-3-16,-2-1 4 0,-1 1-2 0,1-1 1 15,-2 1-18-15,1-2 0 0,0 0-12 0,0-1 0 0,-1-2-16 16,-1 2 16-16,2-4 12 0,0 1 38 15,-1-2 30-15,1 1 38 0,-2-2 28 0,2-4 31 16,-1 8-5-16,1-8 4 0,0 7-43 0,0-7-26 0,0 0-34 16,7 2-15-16,-7-2-24 0,8-1-3 0,0 0-20 15,0-1-27-15,-1 0-59 0,3-1-47 16,1 1-45-16,0-1-41 0,2 0-58 0,0 1-20 16,-1-2-31-16,1 0-73 0,1 0-21 0,0 2-99 0,0-3-274 15,2-1-273-15</inkml:trace>
  <inkml:trace contextRef="#ctx0" brushRef="#br0" timeOffset="-138380.99">6479 4272 330 0,'0'0'265'15,"-2"-8"-34"-15,2 8-49 0,0-6-13 0,0 6-42 16,-1-6-27-16,1 6-30 0,-1-5-8 0,1 5-23 15,0 0-6-15,0-7-17 0,0 7 6 0,0 0-16 16,0 0 11-16,0 0-13 0,0 0 3 0,0-4-9 16,0 4 6-16,0 0-10 0,0 0 7 0,0 0-7 15,0 0 40-15,0 0 22 0,0 0 54 0,0 0 23 0,0 0 24 16,0 0 3-16,-2-4 2 0,2 4 0 16,0 0-24-16,0 0-21 0,0 0-16 0,0 0-14 15,0 0-14-15,0 0-16 0,0 0-16 0,0-6-11 0,0 6-11 16,0 0-11-16,0 0 1 0,0 0-5 0,-3 7 0 15,3-7 1-15,0 6 0 0,-3-1 1 0,2-1-7 16,1 1 3-16,-3 3-1 0,2-3 0 16,-2 3 0-16,3-3 2 0,-3 1 0 0,3 0-7 0,-3-2 7 15,3 2-2-15,-1-2-2 0,1-4 5 0,-3 7 0 16,3-7 3-16,-1 6 6 0,1-6 46 0,-2 6 26 16,2-6 1-16,0 0-16 0,0 0-14 0,7 3-11 15,-7-3-10-15,13-3-8 0,-4 1-5 0,-1 0-6 16,0 0-5-16,2 1-3 0,0-2-4 0,0 1-6 15,-3 0 2-15,3 1-2 0,-2-1-1 0,-8 2-3 16,13 0-4-16,-13 0 2 0,14 0-7 0,-14 0 10 16,11 0-2-16,-11 0 0 0,7 2 3 0,-7-2 0 15,9 2 2-15,-9-2 2 0,4 4 3 0,-4-4-17 16,4 4-34-16,-4-4-26 0,0 6-32 0,0-6-27 16,0 6-26-16,0-6-30 0,-4 3-29 0,4-3-22 15,-3 4-26-15,3-4-41 0,0 0-34 0,-7 3-203 16,7-3-54-16</inkml:trace>
  <inkml:trace contextRef="#ctx0" brushRef="#br0" timeOffset="-137959.28">6521 4176 56 0,'0'0'372'0,"-3"-6"-111"0,3 6-76 0,0 0-32 16,0 0-15-16,-3 8 31 0,2-2-36 0,0 3 47 15,-1 3 4-15,2 1-20 0,0 1-31 0,2 4 13 0,-1 0-22 16,0 2-10-16,1-2-34 0,1 1-6 0,-1 1-19 15,0-2 11-15,-1 0-17 0,2 0 12 0,-3-1-5 16,3-3 41-16,-2 0-12 0,-1-1 2 0,0-4-20 16,2 0 34-16,-2 0 48 0,1-2 79 0,-1 1 59 15,0-8-17-15,0 8-62 0,0-8-48 0,0 0-23 16,0 0-29-16,0 0-23 0,-3-5-19 0,3-4 0 16,2 0-45-16,-1-3-8 0,3-1-7 0,1-2-29 15,0-1 4-15,2 1-10 0,3 2 0 0,1-5 4 16,1 4 0-16,-1 4-1 0,2-2-6 15,-1 2-1-15,2 3-7 0,2 1 1 0,-5 2 2 0,3 3 8 16,-1 1 1-16,-2 0 6 0,2 3 3 0,-3 1 1 16,-2 3 5-16,2-1 7 0,-4 2-2 0,-1 1 10 15,-2-1-9-15,-3 2 11 0,0-1-7 0,-3 1 11 16,-2 1-11-16,-4 0 12 0,-1 1-7 0,0-2 11 16,-1 1-1-16,-3-1 0 0,3-1 0 0,-2-2-5 15,-1 1-9-15,4-1-23 0,0-3-9 0,0 1-26 16,3-2-19-16,0 0-28 0,0-1-80 0,7-2-50 15,-11 0-25-15,11 0-51 0,-7-1 8 0,7 1-17 0,0-5-3 16,4 0-38-16,-1 0-24 0,4-1-161 0,2-2-57 16</inkml:trace>
  <inkml:trace contextRef="#ctx0" brushRef="#br0" timeOffset="-137744.28">6810 4341 168 0,'10'-5'263'0,"-2"2"-76"0,-1 1-55 0,-7 2-27 15,11-2-19-15,-11 2 22 0,10 2-24 0,-10-2 3 16,7 5-20-16,-7-5 11 0,3 9 1 0,1-4-10 15,-2 2-14-15,-1-1-9 0,2 1 3 0,-2 0 9 16,2 0-16-16,1 1 1 0,1 3 27 0,0-3-33 16,1 0 11-16,-2 3-30 0,3-3 20 0,-1 1-33 15,-2 1 31-15,2-2-27 0,-2 0 26 0,-3 0-16 16,1-1 62-16,-2 1-6 0,-3-1 14 0,0 0-14 16,-4-1-1-16,0 1-9 0,-1-1-14 0,-2-1-6 15,0-1-7-15,-3 1-3 0,2-1-49 0,-2 0-59 16,-4 1-62-16,2-3-107 0,-2 4-154 0,-3-3-196 15,3 1-104-15</inkml:trace>
  <inkml:trace contextRef="#ctx0" brushRef="#br0" timeOffset="-137029.22">4880 5248 15 0,'0'0'64'0,"0"-7"-8"16,0 7-43-16,0-5-11 0,0 5-13 0,0 0-12 15,0-7-17-15,0 7 13 0</inkml:trace>
  <inkml:trace contextRef="#ctx0" brushRef="#br0" timeOffset="-136740.68">4990 5137 331 0,'0'0'328'15,"0"0"-91"-15,-10 3 59 0,3 1-43 0,1 2 7 0,-2 5-17 16,-2 2-32-16,-1 2-2 0,0 3-44 0,-1 0-37 15,4 2 24-15,-1-2-16 0,2 3-21 0,3-2 0 16,3-2 14-16,-1 1 3 0,4-1 8 0,1 1-5 16,1-2 2-16,3 0 13 0,1-2-18 0,1 0-8 15,2-2-28-15,3 2-9 0,-1-5-22 0,1 0-1 16,1-3-20-16,1-1 0 0,-1-1-12 0,1 0 8 16,-2-2-17-16,0-1 4 0,-1-2-26 0,-1 0-36 0,2-2-31 15,-4 0-71-15,2-2-65 0,-1 1-46 16,-3-3-6-16,2 2-17 0,-3-3-71 0,0 2-61 15,0-2-20-15,0 2-339 0,-4-1-275 0</inkml:trace>
  <inkml:trace contextRef="#ctx0" brushRef="#br0" timeOffset="-136545.56">5267 5344 209 0,'0'0'394'0,"0"0"-68"0,9 1-21 0,-9-1-33 0,5 3 3 15,-2 1-29-15,2-1-49 0,-1 2-36 0,-1 1 30 16,1 2-28-16,-1-1-31 0,1 4-15 0,0-1-35 15,0 1-10-15,-1-1-12 0,1 2 3 0,-1-1-23 16,1 2 9-16,-1-2-23 0,0-1-28 0,1 1-55 16,-1 0-31-16,0-1-29 0,1 0-38 0,-1-1-13 15,1-1-69-15,0-2-6 0,-1 1-69 0,4-3-318 16,-3 0-140-16</inkml:trace>
  <inkml:trace contextRef="#ctx0" brushRef="#br0" timeOffset="-136179.49">5729 5159 360 0,'-9'0'390'16,"-3"3"-51"-16,0 2-39 0,-4 1-38 0,-1 1-31 0,0 4-11 16,0-1-41-16,-1 2-22 0,4 1-35 0,1 0 4 15,2 0-16-15,1-2-21 0,3 3-15 0,3-2-8 16,1 1-2-16,2-2-8 0,1-1-4 0,1 1-5 15,3 1-9-15,3-3 13 0,-1 1-22 0,4 0 9 16,0-1-17-16,2-1 11 0,0 0-53 0,-1-3-32 16,0 0-34-16,0 0-21 0,2-2-32 0,-2-1-34 15,1-1-48-15,-1 0-49 0,-1-1-42 0,0-1-52 16,0-1-166-16,-1-1-36 0</inkml:trace>
  <inkml:trace contextRef="#ctx0" brushRef="#br0" timeOffset="-135829.3">5949 5290 19 0,'7'3'342'0,"-7"-3"-81"15,9 6-50-15,-5-2-27 0,0 1 14 0,0 1-24 16,1 0-19-16,-1 3 1 0,-1 0 1 0,-1 0-19 16,-2 1-5-16,0 1 5 0,0 1-20 0,-4 0 14 15,1 1-13-15,-2-2-9 0,-1 1 18 0,2-1 19 16,-2-1-31-16,1 0-3 0,0-1-31 0,1-2 4 16,1 0-12-16,-1-2 18 0,1 0 12 0,2 1 13 15,1-6-15-15,-2 6-16 0,2-6-18 0,6 2-11 16,-6-2-14-16,16 0-15 0,-8-1-61 0,5 0-50 15,-1-1-53-15,1 1-22 0,3-2-47 0,-1-1-61 16,1 1-18-16,-1-1-46 0,2 0-47 0,-3 0-360 16,3-1-241-16</inkml:trace>
  <inkml:trace contextRef="#ctx0" brushRef="#br0" timeOffset="-135563.3">6456 5110 145 0,'3'-8'510'0,"-3"0"-89"0,1 1-59 15,1 1-74-15,-2 1-66 0,-2 0-47 0,2 5-41 16,-4-4-31-16,4 4-30 0,-11 0-6 0,4 2-16 16,0 4 2-16,-2 0-8 0,2 2 41 0,0 2-22 15,0 1 0-15,3 1 10 0,0 0 19 0,2 2-26 16,1 0 4-16,1 1-11 0,1-2 9 0,5 4-16 15,0-3 14-15,4 3-9 0,1-1 5 0,0-2-17 16,6 0 5-16,-3-2-19 0,4 0 0 0,1-2-59 0,-4-4-44 16,2 1-65-16,1-3-52 0,-1-2-72 15,0-2-81-15,-1 0-114 0,-1-3-250 0,2-4-210 16</inkml:trace>
  <inkml:trace contextRef="#ctx0" brushRef="#br0" timeOffset="-135243.3">6828 5155 198 0,'0'0'315'0,"11"1"-55"0,-6 2 9 16,0 1-54-16,-1 0 21 0,-1 2-30 0,-1-1-25 0,-1 2-39 16,-1 1 13-16,-1 0-28 0,-1 0-24 15,-1 1-22-15,1 1-5 0,-3 0-24 0,1 0-5 0,-3 0-8 16,3-2-10-16,-2 2-7 0,2-4-7 0,1 1-34 16,0-1-25-16,-1 0-12 0,1-1-5 0,3-2 13 15,0-3 7-15,0 8 5 0,0-8-1 0,6 3 0 16,-6-3 4-16,7 4 10 0,-7-4-1 0,14 3 1 15,-7-1-1-15,2-1 19 0,-1 1 6 0,-1-1 7 16,3 1 8-16,-3 1 11 0,0 0 6 0,0 0 27 16,-1 0 10-16,-1 1 28 0,-2-1 46 0,-3-3 21 15,3 8 14-15,-3-8-15 0,-4 10 1 0,-2-6-12 16,-1 1-21-16,-1 1-17 0,-2-2-16 0,0 1-19 16,-1-1-11-16,-1-1-15 0,1 2-35 0,1-2-44 15,0 1-49-15,1-1-83 0,0 0-59 0,1 0-84 16,-1 1-77-16,2-2-106 0,0 1-302 0,1 1-305 15</inkml:trace>
  <inkml:trace contextRef="#ctx0" brushRef="#br0" timeOffset="-126204.08">9172 7770 371 0,'0'0'317'0,"7"-5"-81"16,-7 5-48-16,7 0-40 0,-7 0-35 0,0 0-21 16,8 1-19-16,-8-1-19 0,3 5 68 0,-3-5-41 0,3 4-2 15,-3-4-32-15,0 0 5 0,3 6-28 16,-3-6 11-16,0 0-28 0,3 6 68 0,-3-6-5 16,1 2 0-16,-1-2-21 0,0 0-3 0,4 6-22 0,-4-6 8 15,0 0-18-15,0 7 22 0,0-7 44 0,0 6-17 16,0-6-14-16,-4 8-4 0,4-1 33 15,-3 3-18-15,-1 2 2 0,0 3-17 0,-2 5-13 16,-2 7-13-16,-1 3 55 0,-3 5-12 0,-4 8-23 0,-1 3 6 16,0 1-24-16,-1 1 9 0,0 0-15 0,-1 3 6 15,0-3 0-15,0 3-10 0,2-1 16 0,2 0-10 16,-2 2-2-16,2-3-16 0,-1 2 12 0,3-3-14 16,1-3 10-16,0 0-12 0,1-3 14 0,3-7-1 15,-1 0-2-15,2-3 3 0,0-1-3 0,3-3 1 16,0-4-10-16,-2 0 11 0,5-3-7 15,-2-5 11-15,0 1 4 0,2-3-35 0,-1-2-24 0,1-1 15 16,-1-3-28-16,1-2-91 0,1-6-99 0,0 6-64 16,0-6-116-16,0 0-270 0,1-4-206 0</inkml:trace>
  <inkml:trace contextRef="#ctx0" brushRef="#br0" timeOffset="-125975.09">8735 8942 369 0,'-10'5'246'15,"3"4"44"-15,-1-1-83 0,1 2-15 0,1 1-25 16,1 1-13-16,2 1 1 0,1-1-16 0,2 2-14 0,3-1 73 16,3 2-15-16,-1 0 8 0,5-3-10 0,4 3-28 15,0 0 4-15,5-4 2 0,-1 1-18 0,3-2-24 16,2-3-19-16,1-1-10 0,1-1 6 16,0-2 2-16,-1-3-8 0,0 0 5 0,-3-1-20 0,3-2-6 15,0-2-16-15,-4 0-2 0,-2-1-14 0,-2-1-62 16,-1-1-54-16,-2-1-42 0,-2 2-35 0,-1-1-66 15,-3 2-101-15,-3 0-66 0,1 2-107 16,-5 4-302-16,1-6-328 0</inkml:trace>
  <inkml:trace contextRef="#ctx0" brushRef="#br0" timeOffset="-123381.31">8701 9560 141 0,'-4'-5'484'0,"4"5"-87"0,-3-6-73 0,3 6-65 15,0-8-73-15,0 8-21 0,0-7-19 0,0 7-34 16,7-8-29-16,-2 5-10 0,0 1-22 16,2-1-2-16,2 2-19 0,-1 1 0 0,2 0-11 0,0 1 4 15,-2 2-13-15,1-1 6 0,-1 3-14 0,1 2 12 16,-2-1-7-16,-2 2 1 0,-2 0-1 0,-1 1 8 15,-2 0-3-15,-2 1 12 0,1 0 31 0,-3 3 22 16,-1-4-3-16,0 2-14 0,-1-1-15 0,2 0-10 16,-2-1-4-16,3-1-6 0,-1 0-6 0,1-1-3 15,2 1-6-15,0-2 3 0,2 1 2 0,0-1 3 16,4 2-11-16,0-2 2 0,4 4 0 0,-2-3-4 16,3 1-4-16,-2 0 3 0,3 0-16 0,-2 2 16 15,-1-4-13-15,1 3 9 0,-2-2-6 0,0 0 10 16,-2-2-4-16,0 2 120 0,-3-1 5 15,1 1 49-15,-3-1-1 0,-4-1-14 0,0 2-19 0,-5-2 8 16,1 0-14-16,-2 1-22 0,-3-3-15 0,-1 1-22 16,0 0-7-16,0-3-18 0,1 1-1 0,-2 0-10 15,-1 0-6-15,2-1-11 0,-1 1 1 0,1-2-4 16,1 1-21-16,2 1-76 0,0-2-61 0,1 0-59 16,0 1-64-16,10-1-46 0,-16 2-42 0,16-2 40 15,-11 1 33-15,11-1-55 0,0 0-80 0,0 0-316 0,0 0-231 16</inkml:trace>
  <inkml:trace contextRef="#ctx0" brushRef="#br0" timeOffset="-123055.06">9323 9629 466 0,'0'0'457'0,"2"-7"-127"16,-2 7-69-16,-4-3-29 0,4 3-5 0,-10 1-4 16,2 1-31-16,-3 2-1 0,-1 2-34 0,-2 0-26 15,-1 2-26-15,1-2-17 0,0 4-13 0,1-2-15 16,0 2-11-16,1 2-7 0,0-3-7 0,1 3-10 15,0-2 0-15,-1 1-16 0,4 0 12 0,-2 0-15 0,0 0 17 16,3-3-17-16,0 2 1 0,0-2-66 16,2 0-2-16,-1-2-33 0,0 1-8 0,2-3 27 15,0 1-69-15,-2-2-64 0,6-3-78 0,-10 1-23 0,10-1-356 16,-12-4-174-16</inkml:trace>
  <inkml:trace contextRef="#ctx0" brushRef="#br0" timeOffset="-122849.99">8987 9718 85 0,'0'-7'528'0,"-1"3"-127"0,1 4-97 15,-1-7-69-15,1 7-68 0,0 0 3 0,2-6 38 0,-2 6 25 16,10 3-48-16,-4 0 15 0,2 2 8 16,4 0-33-16,0 3 12 0,4 1 10 0,2 1 2 0,2 1-13 15,1 1-37-15,1 0-29 0,2 2-14 0,-5-2-9 16,0-1-32-16,-2 0-6 0,-1 2-16 0,-4-4-2 16,1-1-14-16,-2 1 4 0,-2-2-13 0,-1-1 2 15,-1 0-20-15,0 0-18 0,-1-3-22 0,-2 0-25 16,-1 1-16-16,-3-4-31 0,9 4-129 0,-9-4-131 15,0 0-151-15,0 0-475 0,5-5-595 0</inkml:trace>
  <inkml:trace contextRef="#ctx0" brushRef="#br0" timeOffset="-116483.92">10382 9842 119 0,'5'-5'155'0,"-2"1"-69"0,-3 4 13 16,10-2-51-16,-10 2 19 0,10 1-84 0,-3 0-1 15,0 5-41-15,4-1-92 0,2 4 38 0</inkml:trace>
  <inkml:trace contextRef="#ctx0" brushRef="#br0" timeOffset="-110985.06">9862 9493 32 0,'0'0'279'0,"0"0"-40"16,-3-5-22-16,3 5-13 0,0-5-12 0,0 5-18 15,-1-4 5-15,1 4-8 0,0-6-10 0,0 6-32 16,-2-6-10-16,2 6-43 0,0-6 9 0,0 6-5 0,-1-7-11 15,1 7-22-15,-1-5-3 0,1 5-24 0,0 0 5 16,-2-7-21-16,2 7 4 0,0 0-13 0,0 0 10 16,0 0-18-16,0 0 18 0,0 0-18 15,0 0 18-15,0 0-11 0,0 0 8 0,-3 7-13 0,3-7 17 16,0 6-17-16,0-6 27 0,0 9-4 0,-1-4 8 16,1 1-14-16,-1 0 6 0,-1 0-14 0,2 1 13 15,0 1-16-15,-1-1 15 0,-1 2-12 0,2 0 6 16,0 1-10-16,0 0 13 0,2-1-10 0,-1 1 11 15,1 1-14-15,0 0 1 0,3-2 7 0,-1 2-2 16,0-2 2-16,3-1 1 0,2 0 0 16,-1-1 3-16,-1-1 8 0,3 0-2 0,0-1 20 0,-2-1 22 15,-1-2-1-15,3 0 1 0,-3-2-4 0,-7 0-1 16,17 0-5-16,-10-3-11 0,2-2 21 0,-1 0 3 16,-1-1-24-16,-1-2 53 0,-1 1-12 0,1 0 0 15,-2 0 30-15,-1 1 11 0,0-1 31 0,0 1 16 16,-1 0-12-16,1 2-20 0,-3 0-37 0,0 4-19 15,4-8-34-15,-4 8-5 0,0 0-16 0,5-3 3 16,-5 3-11-16,0 0 5 0,0 8-4 0,0-2-3 0,0 0 0 16,1 2 1-16,-1 0-5 0,0 2 1 15,0 0 5-15,3 2-9 0,-2 0 11 0,2 2-5 16,-1-1 2-16,0 1-2 0,1-1-5 0,0 1-41 0,0-1-24 16,-2 1-22-16,2-2-16 0,1 0-51 0,-1-1-10 15,0 0-42-15,0-2-50 0,-2 0-24 16,3-3-19-16,-2 2 4 0,-1-3-15 0,3-2-82 0,-4-3-238 15,6 6-139-15</inkml:trace>
  <inkml:trace contextRef="#ctx0" brushRef="#br0" timeOffset="-110726.04">10304 9716 294 0,'0'0'657'16,"-8"-5"-129"-16,8 5-78 0,-7-5-49 0,7 5-79 16,-6-6-66-16,6 6-53 0,-1-7-42 0,1 7-32 0,5-7-27 15,1 2-23-15,4 1-15 0,1 0-68 0,2-2-53 16,1 4-75-16,-1-1-69 0,1 0-39 15,-2 3-97-15,1 0-23 0,0 1-376 0,-2 1-242 0</inkml:trace>
  <inkml:trace contextRef="#ctx0" brushRef="#br0" timeOffset="-110596.04">10397 9804 316 0,'-7'9'419'0,"0"-2"-1"0,3-1-28 0,-2 0-35 0,1-2-5 0,-1 1-59 16,3-2-32-16,3-3-58 0,-5 5-35 0,5-5-48 15,0 0-13-15,0 0-35 0,0 0-4 0,9-4-31 16,0 1-17-16,2 0-73 0,-1-2-17 0,4 3-35 15,0-3-38-15,2 1-51 0,-1 0-24 0,2 0-93 16,1 1-53-16,-1 0-298 0,-1-1-174 0</inkml:trace>
  <inkml:trace contextRef="#ctx0" brushRef="#br0" timeOffset="-110293.45">10859 9738 80 0,'-1'-4'663'0,"1"4"-194"0,-3-7-130 0,3 7-71 0,0 0-55 16,0 0-11-16,0 0-4 0,0 0-31 15,0 10-21-15,1-4-13 0,1 4-21 0,-1 1-35 0,1 2-8 16,-1 1-21-16,-1 4 1 0,3 0-18 0,-2 0 9 16,1 2-22-16,-1 0 16 0,-1-1-23 0,2 2-22 15,-2-3-54-15,1 1-55 0,-1-1-47 0,1-1-98 16,-1-3-40-16,0-1-86 0,0-2-253 0,0-1-154 16</inkml:trace>
  <inkml:trace contextRef="#ctx0" brushRef="#br0" timeOffset="-110018.45">10994 9817 440 0,'10'-10'386'16,"-3"3"-87"-16,0 1-51 0,2 2-29 0,-2 1-20 15,1 2 8-15,-8 1-39 0,13 2-32 0,-6 1-26 16,0 2-19-16,-3 2-14 0,1 2-17 0,-3 1-5 16,-2 1-19-16,0 3 2 0,0 0-12 0,-4-1-1 15,3 3-6-15,-2-3 0 0,0 0-10 0,2-2 5 0,-1 0-10 16,-1-2 4-16,2-1 11 0,1-1 10 0,0-1 16 15,3-1 24-15,1 1-24 0,5-4 13 16,-1 0-24-16,5-1 15 0,1-2-10 0,1 1 38 0,-1-2 3 16,0 0 6-16,2-1-21 0,-2 0 1 0,-1 1-21 15,-1-1 1-15,-3 2-22 0,1-1 9 0,-2 0-18 16,-1 1-12-16,-7 1-88 0,11-3-47 0,-11 3-6 16,9 1-63-16,-9-1-90 0,1 5-128 0,-1-5-388 15,-4 5-339-15</inkml:trace>
  <inkml:trace contextRef="#ctx0" brushRef="#br0" timeOffset="-108000.1">9224 3455 170 0,'-4'-9'347'0,"0"2"-45"0,-1 1-50 15,2-1-26-15,2 1-37 0,-2 1-10 0,-1 0-30 0,4 1-2 16,-3 0-30-16,3 4-39 0,-3-7-28 0,3 7-14 15,0 0-6-15,-1-5 12 0,1 5-10 0,3 6 17 16,0 0 16-16,-1 3-6 0,3 3-13 0,0 4-8 16,0 5-7-16,-1 2-2 0,0 2-7 0,-1 2-3 15,0 0-3-15,-2 1-1 0,0 0 0 0,-1 0-4 16,0 0 3-16,0 0 59 0,-1-2 14 16,-2 0-3-16,2-1-31 0,-1-4 9 0,1-2-23 0,-2 0 10 15,2-2-1-15,-1-4 32 0,0 1-27 0,0-2 29 16,1-3 55-16,-1 1 52 0,2-3 36 0,-1 1 44 15,-1-2 9-15,1 0 29 0,1-6-54 0,0 5-54 16,0-5-40-16,0 0-20 0,-1-6-65 0,2-2-24 16,0-1-25-16,4-3 1 0,0-2-42 0,2-6-6 15,3 1-5-15,0 2 5 0,7-5-7 0,0 2-22 0,1 2-20 16,3 1-1-16,0 3 4 0,-1 3-15 16,0 3 13-16,-3 3-3 0,1 1 24 0,-2 2-9 15,-1 3 18-15,1 0-13 0,-2 3 6 0,1 1 20 16,-2 1-9-16,-2 3 23 0,0 1-9 0,-5-2 15 0,1 3-10 15,-3-1 20-15,-1 2-10 0,-1-1 13 0,-4 1 2 16,-1 1-4-16,-4-1 7 0,0 1-1 16,-4-1 3-16,-2 2-4 0,-2-1 2 0,-2-4-1 0,1-1-1 15,1-1 7-15,-2 0-3 0,0-2-2 0,0-3 2 16,0 1-3-16,3-1-1 0,-1-2-6 0,-1 1 3 16,2-1-2-16,0-1-73 0,3-1-45 0,-1 2-37 15,3-1-64-15,0-1-61 0,2 0-91 0,0 1-132 16,7 1-45-16,-6-5-330 0,6 5-430 0</inkml:trace>
  <inkml:trace contextRef="#ctx0" brushRef="#br0" timeOffset="-99148.1">11559 9951 420 0,'-4'5'671'0,"1"-1"-160"16,2 1-128-16,1-5-67 0,0 5-95 16,0-5-29-16,13 5-48 0,-1-4 4 0,4 1-40 15,2-1-4-15,5-1-36 0,-1 0 4 0,1 1-33 0,-1-1-2 16,1 1-72-16,-2-1-40 0,1 0-52 0,-2-1-74 16,-3 1-41-16,-3-1-72 0,0 1-460 0,-1-3-291 15</inkml:trace>
  <inkml:trace contextRef="#ctx0" brushRef="#br0" timeOffset="-98937.11">11679 9842 621 0,'-7'-2'557'0,"1"1"-126"0,6 1-100 0,-10-5-69 0,10 5-74 16,-8-1-35-16,8 1-42 0,-4 3 36 0,4-3 58 16,-4 6-15-16,2-1-44 0,2 1-23 0,0 1-23 15,2 1 5-15,0 2-22 0,-2 2-10 0,3-1-20 0,-1 1-4 16,-1 1-8-16,2 1-4 0,-2-1-7 15,-1 1-3-15,2 1-3 0,-1 0-6 0,-1 0-72 16,0-1-57-16,-1 0-59 0,1 0-31 0,-2-1-18 16,2 0-57-16,0-1-39 0,0-3-50 0,-1 1-56 15,1-4-200-15,0-6-130 0</inkml:trace>
  <inkml:trace contextRef="#ctx0" brushRef="#br0" timeOffset="-98551.23">11827 9877 523 0,'8'-9'543'0,"-1"1"-100"16,-4 2-98-16,3-1-78 0,-2 4-58 0,0-2-59 16,1 2-28-16,-5 3-27 0,5-3-16 0,-5 3-29 15,0 0 2-15,9 3-18 0,-9-3 24 0,5 8-24 16,-2-3 21-16,0 2 20 0,0 0-1 0,1 1-28 16,0 2 7-16,0-1-23 0,2 0 9 0,1 0-19 15,-1 0 10-15,1 1-16 0,-2-1 13 0,2-1-19 16,2 0 16-16,-1-1-18 0,-1 1 16 0,3-3-6 15,-3 0 6-15,2-2-11 0,-1 0 10 0,-1-2-12 16,-7-1 23-16,14-2-25 0,-7-1 11 16,0-3-66-16,0 0 18 0,-1-3-9 0,1 0 24 0,-3 0-17 15,1-2 15-15,-1 1-6 0,-1 0 42 0,-1 2 44 16,1 0 42-16,-1 2-12 0,-1 0-17 0,0-1-19 16,-1 7-22-16,3-8-15 0,-3 8-4 0,2-5-4 15,-2 5-1-15,0 0 0 0,0 0 2 0,1 5-1 0,-1-5-2 16,0 10 16-16,0-2 20 0,0-2-4 0,1 4-3 15,2 1-5-15,-1-1-8 0,-1 1-2 16,1 2-1-16,0 1 0 0,1-2-4 0,-1 2-5 0,0-2-108 16,0 1-15-16,1 0-64 0,-2-2-24 0,2 0-34 15,-2-1-101-15,2-1-44 0,1-2-85 0,-1 0-287 16,4-4-258-16</inkml:trace>
  <inkml:trace contextRef="#ctx0" brushRef="#br0" timeOffset="-98400.14">12499 9899 575 0,'18'-7'470'16,"2"1"-90"-16,2-1-66 0,2 0-47 0,0 2-51 15,3-1-54-15,-3 3-55 0,1-2-67 16,-5 2-40-16,1 2-70 0,0-1-28 0,-4 2-77 0,-1 0-26 16,-2 3-33-16,-3 0 0 0,-4 0 12 0,-3 1-190 15,-2 2 128-15</inkml:trace>
  <inkml:trace contextRef="#ctx0" brushRef="#br0" timeOffset="-98266.14">12733 9953 352 0,'-17'10'319'0,"1"0"-9"0,2-2 13 0,0 0-4 0,4-3 7 16,2 1 27-16,-1-1-26 0,2 0-13 0,0-3-22 16,7-2-55-16,-5 4-52 0,5-4-39 0,0 0-32 15,11 0-16-15,-1-2-33 0,2 1-19 0,1-1-40 16,7-1-39-16,-2 1-81 0,2-1-27 0,1 0-59 16,-1 0-90-16,1 0-66 0,-3-2-122 15,3 1-320-15,-4-2-323 0</inkml:trace>
  <inkml:trace contextRef="#ctx0" brushRef="#br0" timeOffset="-97893.04">13307 9532 135 0,'0'0'544'0,"0"0"-146"0,7 4-20 16,-7-4-64-16,3 11 6 0,-3-5-56 0,2 4 10 0,-1 1-21 15,-1 2 2-15,0-2-25 0,0 3-14 0,0 2-31 16,-1-1-3-16,-1 3-28 0,2 0-32 0,-3 0-22 16,2 1-25-16,-2 0-13 0,0 1-19 15,2 0 0-15,-2-1-15 0,-1 1 4 0,1-1-22 0,-1-2-66 16,1 1-71-16,-1-1-37 0,0-1-52 0,1-3-18 16,0-1-47-16,0 0-91 0,0-4 8 0,2 0-1 15,-1-3-408-15,2-5-291 0</inkml:trace>
  <inkml:trace contextRef="#ctx0" brushRef="#br0" timeOffset="-97570.18">13541 9742 338 0,'11'-9'488'16,"-1"2"-40"-16,-3 0-95 0,0 3-77 0,-1-1-65 16,-2 2-39-16,-4 3-38 0,0 0-34 0,0 0 31 15,0 0-9-15,-1 6-25 0,-6 1-17 0,-2 1-19 0,-1 2-9 16,1 2-4-16,-3 0 20 0,2 1-4 15,1 3-25-15,0-2 8 0,1 1-27 0,2 1 23 16,0-2 8-16,2 2 11 0,1-1-13 0,3-2 10 16,2 1 27-16,2-2 0 0,2 2-8 0,2-2-9 0,5 0-5 15,2-2 11-15,1-1 3 0,-1-1 13 16,1-2 13-16,-1-3 23 0,1 0-32 0,-2-3-5 0,0 0 16 16,-1-3-6-16,-1-2-14 0,-2-1-13 0,-1-1-10 15,-2-2-10-15,-2 0-10 0,-3 0-12 0,-2 0-7 16,-5-1-3-16,-2 0-7 0,-3 1-3 0,-1 0-9 15,-3 1-11-15,0 1-35 0,-3 4-46 0,0-1-50 16,2 2-44-16,-1 1-67 0,-1 2-19 0,2 1-61 16,-3 2-52-16,1-1-37 0,1 3-76 0,1 1-345 15,1 0-382-15</inkml:trace>
  <inkml:trace contextRef="#ctx0" brushRef="#br0" timeOffset="-97135.73">13950 9673 388 0,'-9'2'689'16,"2"0"-112"-16,7-2-103 0,-8 3-106 0,8-3-85 16,-7 2-52-16,7-2-45 0,-5 4-38 0,5-4-29 0,0 0-24 15,10 2-15-15,0-2-14 0,1 1-14 16,2-1-69-16,1 3-48 0,0-3-43 0,2 0-43 0,-1 1-49 16,2-1-62-16,-3 1-55 0,3-1-48 15,-1-1-357-15,-2 0-226 0</inkml:trace>
  <inkml:trace contextRef="#ctx0" brushRef="#br0" timeOffset="-96753.2">14216 9620 72 0,'0'0'602'16,"4"-4"-193"-16,-4 4-90 0,0 0-92 0,7-2-28 0,-7 2 20 15,4 6-16-15,-2 0-19 0,-1 3-20 0,2 2 14 16,-2 2-18-16,4 1 28 0,-3 2-32 16,3 1-8-16,-1-2-18 0,0 5-16 0,0-2 8 0,-1 0 6 15,3-1-23-15,-2 1-16 0,0-1-19 0,-1-1-11 16,0-2-9-16,-2-2-7 0,2-1-8 0,-3-1 0 15,3-2 19-15,-2-1 65 0,-1 0 44 0,0-7-35 16,-4 7-32-16,0-4-10 0,4-3-15 0,-16-2-18 16,5-2-14-16,0-3-7 0,-2-3-25 0,-1-4-12 15,1-2-16-15,1-8-21 0,0 0-18 0,5-3-48 16,2 3 12-16,3-2-1 0,2-1 10 0,3 0-5 16,6 0 2-16,2 0 1 0,0 3 9 0,5 2 12 15,-2 5 1-15,1 3 14 0,2 2 6 0,0 4 10 16,0 3 5-16,-2 4 5 0,1 0 1 0,-1 3 9 15,1 2-1-15,-1 3 9 0,-2-1 4 0,0 3 7 0,-2 0-3 16,-3 2 5-16,-2 0 0 0,-2 0 2 16,-2 1-1-16,-4 0 6 0,-2-1-5 0,-4 2 0 0,-1 0 1 15,-5 1-1-15,1-1 0 0,-4-1-2 0,3-2 0 16,0-3-2-16,0 2-30 0,0-2-43 0,0-1-37 16,1-1-40-16,2 0-14 0,1-1-30 0,2 0-38 15,1-3-57-15,7-1-155 0,-9 5-316 0,9-5-270 16</inkml:trace>
  <inkml:trace contextRef="#ctx0" brushRef="#br0" timeOffset="-96417.04">14690 9673 178 0,'12'-8'435'0,"-4"3"-133"16,-4-2-6-16,-1 3-81 0,-3 4 2 0,-1-8-17 15,-3 5 2-15,-3 1 2 0,-5 2-13 0,0 2-26 16,-4 1-31-16,-1 2-17 0,0 0 2 0,-2 3-22 15,3 0-19-15,1 1-13 0,2 1-20 0,0-2-5 0,3 3-8 16,3-2-2-16,2 0 13 0,3 1-4 16,1-2 7-16,2-1-20 0,2 2 11 0,1-2-17 15,2 1 12-15,0-5-14 0,2 3 10 0,-1-4-6 0,4 0-5 16,-1-2 5-16,1-3-8 0,2-1 0 0,0-1-6 16,1 0-3-16,0-2-1 0,-1-3-7 15,-1 4 5-15,-3-2 26 0,-1 2 55 0,2-1 33 0,-4 2 0 16,1 1-23-16,-3-1-25 0,3 2-25 0,-3 0-13 15,-4 3-7-15,7-3-4 0,-7 3-5 0,0 0-1 16,7 5-7-16,-7-1 9 0,3 2-2 16,-3 1-3-16,3 1-57 0,-3 1-38 0,3-1-37 0,-2 5-52 15,1-2 19-15,-1 2-56 0,-1-2-28 0,0-1-26 16,1 1-81-16,-1-2 7 0,-1 1-19 0,1-1-307 16,0-1-174-16</inkml:trace>
  <inkml:trace contextRef="#ctx0" brushRef="#br0" timeOffset="-95883.45">14824 9732 131 0,'10'-11'396'0,"0"3"-61"0,1 2-77 16,-1 0-14-16,3 2-46 0,-2 1-23 0,0 3-32 15,-1 0 18-15,0 2-24 0,1 2-27 0,-1 0 28 16,0 2-20-16,0 2-23 0,-3 0-13 0,0 0-14 16,-1 3-17-16,-2-1-12 0,-1 0 1 0,-2 0-14 0,-2 0 7 15,-1-3-2-15,-1 2 38 0,-1-1-20 0,1-2 26 16,-2-1 0-16,-1 0 42 0,0-2-25 15,6-3-10-15,-9 2-16 0,9-2-7 0,-9-2-14 0,9 2-3 16,-5-8-11-16,5 8-10 0,2-10-4 0,4 4-3 16,1-2-13-16,4 0-15 0,3-2-7 0,-1 3-21 15,5-3-10-15,2 0-14 0,1 2 10 0,3-1 0 16,-1 2 7-16,1-2 6 0,0 1 5 0,0 1 6 16,1-2 7-16,-3 3 0 0,1-2-3 0,-2 1 17 15,-3 1 6-15,-2 0 36 0,-1-2-6 16,-2 1 7-16,1-1-19 0,-4 2 14 0,-3-1 12 0,2 1 1 15,-5-1-21-15,-1 2 4 0,-3 5-18 0,-3-9 10 16,-3 5-19-16,-2 3 19 0,-2 1-17 0,-4 1 13 16,-2 0-14-16,-1 5 12 0,0 0-16 0,-1 1 18 15,3-1-8-15,-1 2 2 0,2 0-2 0,1 2 1 16,2 0 6-16,4-1-1 0,1-1 10 0,2 0 2 16,1 0 2-16,2 0-1 0,0-1-2 0,3-1-3 0,1 0 2 15,1-1 0-15,2 0-1 0,1-3-4 0,3-1-1 16,-10-1 1-16,18-1-6 0,-9 0-5 15,1-3 8-15,-2 0 1 0,3 0-5 0,-4-1 0 16,0 2 42-16,0-1-2 0,-1 1 5 0,0-3 4 0,-1 4-12 16,0-1-14-16,-5 3-15 0,7-3-9 15,-7 3 1-15,0 0-1 0,0 0 0 0,11 3 0 16,-11-3 2-16,3 7-5 0,-2-2-24 0,-1 2-30 0,3 1-61 16,-2 0-40-16,-1 2-32 0,2-1-32 0,-1 2-21 15,-1-1-80-15,0 0-12 0,0-1-110 0,0 0-251 16,0 0-197-16</inkml:trace>
  <inkml:trace contextRef="#ctx0" brushRef="#br0" timeOffset="-95034.3">15479 9625 361 0,'7'-8'362'16,"2"2"-115"-16,-2 3 14 0,1 0-62 0,-1 2 34 15,-7 1-12-15,16 3-2 0,-9 1 5 0,1 2-23 16,-1-1 2-16,-1 5-18 0,0-1-18 0,-1 2-15 15,-2 0 15-15,3 1-25 0,-5 1-23 0,3-1-23 16,-4 1-14-16,2-2-12 0,-2-1-10 0,-2 1-9 16,2-2-7-16,-3-1 0 0,2 2 39 0,0-4 42 15,-2 1 9-15,0-4-25 0,3-3-6 0,-6 4-21 0,6-4-14 16,0 0-13-16,-5-4-15 0,3-2-4 16,4-1-13-16,1 0-3 0,1-2-27 0,0-2-8 0,3 3-2 15,0-1 1-15,2-1 3 0,0 3 0 0,0 0-5 16,-1 1 6-16,2 1-2 0,0 2-1 15,-3 2 5-15,4 1-1 0,-4 1 0 0,2 2 0 0,-2 1 0 16,-1 1 8-16,-1 0-1 0,-1 1 0 0,-1-1 2 16,0 3 2-16,-3-2 1 0,1 1 0 0,-2-1 8 15,1 0 10-15,-1 0 13 0,-1-2 22 0,1 1 32 16,1-5-3-16,-6 5 10 0,6-5 2 0,0 0 15 16,-8-1-41-16,8 1 1 0,-2-6-29 0,2 6 12 15,0-12-28-15,3 5 9 0,1-1-27 0,3-1 17 16,-1-1-27-16,2 4 21 0,2-2-28 0,-3 1 21 15,3 1-26-15,0 1 22 0,1 2-24 0,-1-1 18 16,0 3-34-16,0 1-5 0,0 3-39 0,0 0 2 16,1 2-16-16,-1 0 5 0,0 2-38 0,-1 2-1 0,1-1-10 15,0 3-34-15,-1-1-18 0,-1 2 7 16,-1-1-48-16,0-1-14 0,0 0 13 0,-1 0-2 16,0 0 12-16,1-2 8 0,-2-1 48 0,2 2 5 15,0-4 50-15,0 1-1 0,0-2 29 0,3-3-29 16,-10-1 38-16,17-1-12 0,-6-3 40 0,1-2-13 0,0 0 22 15,1-3-24-15,3-1-25 0,-1-1-18 16,-1-1 17-16,3-1-12 0,-4 2 33 0,-1 2-12 0,-2-2 40 16,0 2 10-16,-1 2 78 0,-2-1-30 0,-2 1 22 15,-1 2-31-15,-2 0 44 0,-1 0-14 0,-1 5 37 16,-1-7-5-16,1 7 8 0,-2-3-34 0,2 3 15 16,-5-5-17-16,5 5 8 0,0 0-21 0,0 0 12 15,-9 0 15-15,9 0 31 0,0 0-32 0,-5 5-12 16,5-5 5-16,0 0 43 0,-2 6 0 0,2-6 22 15,3 2-4-15,-3-2-6 0,6 6-1 0,-6-6-10 16,10 2-17-16,-10-2-10 0,12 2-14 0,-12-2-9 16,17-1-5-16,-7 0-10 0,0-1-5 0,0-2-3 15,0 0-16-15,-1 0 13 0,1-3-19 0,0 1 16 16,-1-2-25-16,-2 1 18 0,-2-2-19 0,1 1 14 0,-3 1-17 16,-2 0 12-16,-4 0-19 0,-1 2 16 15,-3 2-16-15,-3-3 17 0,-1 5-13 0,-3 1 14 16,-2 1 10-16,-2 2 25 0,1 1-11 0,0 1 4 15,0 0 3-15,0 4-5 0,3-1-5 0,2-1-1 16,0 4 1-16,4-1-1 0,2 0-3 0,2 1 1 16,1-2-1-16,5 1-6 0,1 0 3 0,2 1-12 0,4 0 6 15,2-2-80-15,0 2-32 0,5-1-64 0,-1-4-54 16,5 3-48-16,-2-4-94 0,0-1-75 0,2-1-294 16,1-3-239-16</inkml:trace>
  <inkml:trace contextRef="#ctx0" brushRef="#br0" timeOffset="-94501.12">16479 9468 139 0,'-1'-5'549'0,"1"5"-155"0,0 0-83 0,-2-6-90 15,2 6-39-15,0 0-61 0,0 0-22 0,0 0-32 0,0 0 0 16,0 0-27-16,0 0 7 0,0 0-22 0,0 0 9 16,3 5-21-16,-3-5 12 0,0 5-22 15,0-5 13-15,2 5-16 0,-2-5 14 0,1 5-16 0,-1-5 15 16,0 0-12-16,0 6 38 0,0-6 7 0,0 0 35 16,2 5 27-16,-2-5 19 0,0 0 46 0,0 0-49 15,0 0-8-15,0 0-36 0,0 0 4 0,0 0 4 16,0 0 36-16,0 0 16 0,-2-5 5 0,2 5-14 15,0 0-20-15,0 0-34 0,0 0-23 0,0 0-19 16,0 0-13-16,0 0-2 0,0 0-6 0,-3 8-4 16,5-1-1-16,-1 2-3 0,-1 2 1 0,3 1-2 15,-2 2 2-15,2-1 1 0,1 4 2 0,-1-1 2 16,0 2-3-16,1-2 10 0,-1 2-4 0,0 0 0 16,-2-1-47-16,-1-2-6 0,2 0-68 0,-4-1-57 0,2 2-39 15,-1-5-43-15,-2 3-87 0,0-3-32 0,2-2-67 16,-2 0-372-16,0-4-330 0</inkml:trace>
  <inkml:trace contextRef="#ctx0" brushRef="#br0" timeOffset="-94051.17">16468 9714 104 0,'7'-6'315'0,"2"3"-75"16,-1-1 1-16,2 0-50 0,1 0 6 0,0 2-55 15,2-1 5-15,1 1-37 0,0-2 13 0,-1 2-35 16,0 0 2-16,-1 0-33 0,0-1 7 15,0 2-28-15,-2-1 14 0,-2-1-26 0,2 1 11 0,-1 0-23 16,-1 1 18-16,-1-1-22 0,0-1 13 0,0-1-19 16,-1 2 15-16,1 0-17 0,-1-1 14 0,-1 0-18 15,-5 3 55-15,9-4-8 0,-9 4 14 0,8-4-8 16,-8 4-16-16,4-3-9 0,-4 3-3 0,3-4-13 16,-3 4 14-16,0 0-20 0,0 0 22 0,0-6-5 15,0 6-1-15,0 0-9 0,0 0 1 0,-4-3-9 16,4 3 3-16,0 0-3 0,0 0-4 0,0 0-1 15,0 0 6-15,0 0-2 0,0 0 12 0,0 0 5 16,0 0 6-16,0 0 2 0,0 0-1 0,0 0 5 16,4-4-12-16,-4 4 3 0,4-3-6 0,-4 3 0 0,5-5-4 15,-5 5 4-15,3-6-13 0,-3 6 3 16,0-9-9-16,0 9 3 0,-5-8-6 0,1 5 7 16,0 0-10-16,-2 0 1 0,-2 2 10 0,-1 1 44 15,-2 0-13-15,-2 3 10 0,2 0 14 0,-2 2 4 0,2 0-22 16,1 2 5-16,-1 1 1 0,4 1 3 15,-1-1-5-15,2 1 8 0,0 1-8 0,2 0-5 16,4 0-2-16,0-1-3 0,0 1-5 0,3-1-1 0,0 1-4 16,2-2-43-16,1 1-56 0,1-2-42 0,0-1-31 15,0-1-37-15,0-2-19 0,2-2-56 0,-1-1-10 16,2-3-60-16,1 0 17 0,2-5-211 0</inkml:trace>
  <inkml:trace contextRef="#ctx0" brushRef="#br0" timeOffset="-93853.06">16751 9692 1167 0,'14'-9'123'0,"0"-1"2"15,-1 2 46-15,0-1-4 0,1 1-4 0,0 2-38 16,-3 0-20-16,2 4 17 0,-1 0 18 0,1 2-10 15,0 2 2-15,-2 0-1 0,2 2-12 0,-2 2 18 16,-1 0-13-16,-2 2 7 0,1-1-21 0,-5 2-23 16,3 1-15-16,-4-4-14 0,0 2-11 0,-2-1-2 15,0 1-5-15,2-3 4 0,-3-1 47 0,0-4 21 0,3 7-21 16,-3-7-21-16,0 0-13 0,0 0-10 16,11-4-13-16,-2-2-5 0,2 1-9 0,2-4-12 15,2 1 6-15,-1 0-4 0,5-2-7 0,-4 3-19 16,1 0-27-16,-2 2-53 0,-3 2-49 0,0 0-40 0,-2 3 5 15,-9 0-99-15,11 3-56 0,-8 0-642 16,-3-3-567-16</inkml:trace>
  <inkml:trace contextRef="#ctx0" brushRef="#br0" timeOffset="-90620.34">1716 7204 61 0,'-4'-11'496'16,"0"2"-82"-16,-2-3-50 0,4 2-43 0,-3 1-37 0,3 1-25 16,-1 1-54-16,0 1-59 0,3 6-31 0,-3-7-28 15,3 7 2-15,0 0 6 0,2 5 1 0,0 0 15 16,1 5-11-16,1 2-2 0,2 2-17 0,-2 4-13 15,3 2-9-15,-3 3 5 0,2 1-1 0,-2 1 9 16,2 5-15-16,-2 1-5 0,-1-2-11 0,1-2-10 16,-1 0-2-16,1 4 1 0,-1-4-3 15,1-2-5-15,-1 2-2 0,1-4-9 0,-1 0-37 0,0-4-22 16,1-1-32-16,-1-1-25 0,1-3-19 0,2-1-15 16,-2-3 10-16,3-2-24 0,0-1-57 0,0-4-66 15,0-3-65-15,3 0-432 0,0-5-290 0</inkml:trace>
  <inkml:trace contextRef="#ctx0" brushRef="#br0" timeOffset="-90220.41">2186 7153 274 0,'2'-9'382'0,"0"3"-85"0,-4 0-36 0,1 1-59 15,-3 1-43-15,-2 1-11 0,-2 1-11 0,8 2-15 16,-19 0-26-16,7 2-13 0,-1 3-8 15,-3 1-2-15,2 1 14 0,-4 4-8 0,1 0-13 16,0 4 14-16,2 0-11 0,1 0-5 0,1 3-20 0,2-1 0 16,2 0-14-16,2-2 2 0,3-1 13 15,3 1 12-15,1-1-19 0,1-2 9 0,5 0-19 0,1 1 6 16,1-2-15-16,2-3 12 0,3 1-20 0,-1-4 19 16,1 0-22-16,1-2 18 0,0-1-17 0,0-4 19 15,0-1-19-15,2-2 13 0,-1-1-20 0,-2-4 15 16,-2-1-17-16,1 0 1 0,-4 0-6 0,2-2 57 15,-3 1 13-15,-1 2 48 0,-1 0 20 0,-2 2 11 16,3 1-27-16,-4 1-34 0,1 0-23 0,-3 6-15 16,5-5-13-16,-5 5-4 0,0 0-5 0,2 5-6 15,0-2-3-15,-2 3 1 0,0 2-2 0,0 2 0 16,1-1-1-16,-1 4 7 0,0-1-9 0,2 2 5 16,-1 2-3-16,0-1 1 0,2 3-9 0,-3 0 11 15,3-1-4-15,0 1-1 0,0-1-57 0,-2-1-31 0,3 1-50 16,-1-2-54-16,1-2 19 0,-1 0-26 15,1-2-39-15,-1 0-6 0,0-1-32 0,3-1-39 16,-1-2-104-16,-2-4-296 0,-3-3-209 0</inkml:trace>
  <inkml:trace contextRef="#ctx0" brushRef="#br0" timeOffset="-89549.56">2493 7197 473 0,'0'0'376'0,"1"-8"-98"0,-1 8-39 15,6-5-14-15,-6 5-38 0,8 0 12 0,-2 3-55 16,-1-1-21-16,2 3 11 0,-1 2-26 0,1 0-17 16,0 1-26-16,-1 2-4 0,-1-1-22 0,0 0 3 0,-3 1-8 15,1 0 7-15,0-1 6 0,-3 1 30 0,0-2-14 16,0 1 30-16,0-1 0 0,-3-1 14 0,2 2-17 16,-3-4 16-16,-1 2-2 0,1-3 0 0,-1 1-15 15,-3-2 12-15,3 1-8 0,5-4-18 0,-13 0-13 16,5-1-11-16,1-3-10 0,1 0-6 0,-1-2-6 15,1-2-12-15,1-2-1 0,1-2-6 0,2-1-3 16,-1-1-3-16,3-4 0 0,0-1-2 0,2-7-4 16,-1 0-13-16,2-1-4 0,0-1 5 0,0-2-3 15,-1 3 8-15,-2 2 3 0,2 3 0 0,-2 2 2 16,0 1-3-16,-2 5-2 0,0 0-9 0,-3 3 3 16,0 3 0-16,-2 1 3 0,-2 3 0 0,-1 4 0 15,2 0 2-15,-3 4 0 0,-1 2 3 0,0 1 2 16,0 3-8-16,1 0 10 0,3 1-1 0,-1 0 2 15,4 3 1-15,0-2-5 0,4 2-30 0,0-2-24 16,3 1-1-16,1 0-11 0,3 0-40 0,1 0 2 16,3-2-35-16,0 0-16 0,2-1-43 0,2-1-40 15,-1-1-43-15,5-2-68 0,1-2-369 0,-1-1-230 0</inkml:trace>
  <inkml:trace contextRef="#ctx0" brushRef="#br0" timeOffset="-89252.48">2829 6956 94 0,'0'0'441'0,"0"0"-95"0,-5 3-54 0,0 2-42 16,-2 4-42-16,0 1-15 0,-1 1-32 0,1 2-24 15,0 2-29-15,0 0-1 0,1-1-2 0,3-2-2 16,2 2-16-16,1-1 16 0,1 0 8 0,2-2-13 16,1 2 19-16,5-2-19 0,1-1 20 0,1 0 3 15,2-3-7-15,1 0-19 0,1-2-10 0,-1-1-5 16,-1-3-1-16,1-1-2 0,-1-1-9 0,-1-3 14 15,1 0 9-15,-2-3-25 0,-1-2-4 0,0-3-15 16,-4-1-7-16,-1-2-15 0,-3 2 2 0,-4-3-13 16,1 0 1-16,-5 0-10 0,-2 0 0 0,-3 0-6 0,-5 2 0 15,1 3-3-15,-4 1 2 0,-2 2-2 16,3 4 1-16,-2 1-29 0,0 2-39 0,2 1-46 0,-2 1-21 16,3 2-44-16,-1 0-18 0,4 4-20 0,3-3-54 15,2 4-6-15,2-1-15 0,3-1-40 16,4 1-92-16,0 0-165 0,6-1-104 0</inkml:trace>
  <inkml:trace contextRef="#ctx0" brushRef="#br0" timeOffset="-89036.49">3311 6860 541 0,'11'-7'594'15,"-2"3"-124"-15,-4 1-114 0,-5 3-56 0,0 0-26 0,7 1-36 16,-9 4-19-16,-3 3-35 0,-2 0-30 0,-3 5-31 15,-2 3-21-15,-1 0-22 0,0 3-14 0,-2 2-15 16,2-2-7-16,3 0-8 0,-1 0-1 0,1 0-9 16,0 0-8-16,2-1-66 0,-1 1-29 0,2-5-54 15,2 0-26-15,-1 0-22 0,2-3-81 0,0-2-19 16,1 1-27-16,0-4-8 0,0-2-370 0,3-4-191 16</inkml:trace>
  <inkml:trace contextRef="#ctx0" brushRef="#br0" timeOffset="-88849.48">3119 6937 648 0,'0'-10'609'0,"0"2"-137"0,-1 2-102 0,1 1-86 16,0 5-69-16,1-6 30 0,-1 6-36 15,0 0-32-15,6-3 10 0,-2 6-7 0,3 2 24 0,0 0-26 16,5 4-38-16,0 0-9 0,5 3-28 0,0 2-11 16,4 2-25-16,-1 0-6 0,1 2-11 0,-1-1 0 15,-2 1-21-15,0 1-36 0,-5-3-38 0,1-1-34 16,-1 3-71-16,-2-2-16 0,-2-1-38 0,-2-1-55 15,-2 0-17-15,2-1-67 0,-4-1-33 0,-1-1-103 16,-1-2-258-16,-4-3-242 0</inkml:trace>
  <inkml:trace contextRef="#ctx0" brushRef="#br0" timeOffset="-88262.42">3457 6874 298 0,'2'-11'528'0,"-1"2"-110"0,1 3-101 16,-1-1-72-16,3 4-45 0,1 0 0 0,-5 3-18 15,9 0 13-15,-2 3-17 0,0 0-20 0,2 5 5 0,-2 1-6 16,0 3-14-16,0 2-18 0,0 0-19 0,0 3-18 15,0 0-16-15,-1 2-13 0,-1 2-9 16,1-4-7-16,-2 1-5 0,1 1-7 0,-3 0-2 0,3-3-1 16,-3 2-7-16,1 1 2 0,0-3-27 0,0 0-60 15,-2-2 12-15,2-1-40 0,-3-2-31 0,1 0-45 16,1-1-11-16,-1-2 2 0,-1-1-16 0,0 0-2 16,0-7-192-16,0 5-393 0,0-5-300 0</inkml:trace>
  <inkml:trace contextRef="#ctx0" brushRef="#br0" timeOffset="-87936.43">3860 6812 285 0,'3'-6'410'0,"-3"0"-134"0,-3 3-25 15,3 3-76-15,-7-3-5 0,7 3-24 0,-15 2 17 16,5 2-23-16,-1 3-7 0,-2 0-4 0,0 4-21 15,2 0-10-15,0 2-19 0,2 0 13 0,1 2-13 16,1-1-3-16,1 0-19 0,3-1-2 0,3-1 18 16,0 0 20-16,2-1 13 0,3 1 15 0,0-1-11 15,2-1-11-15,1-2-12 0,3 2 9 0,-1-6 19 16,3 2 2-16,-2-2-2 0,3-3 15 0,-4 0-8 0,1-2 6 16,1 0-26-16,-1-4-9 15,-1-1-14-15,-2-1-11 0,1-2-12 0,-4-2-9 0,-2-2-10 0,-1 2-8 16,-2-5 6-16,-3 3-25 0,-3-1 3 0,-1-1-9 15,-3 4-7-15,0-1-22 0,-2 2-29 0,0 2-55 16,1 2-43-16,-2 2-34 0,2 0-27 16,0 2-41-16,1 2-32 0,0 2-28 0,0 1-3 15,3-1-10-15,2 2-84 0,-1 1-337 0,3-1-259 0</inkml:trace>
  <inkml:trace contextRef="#ctx0" brushRef="#br0" timeOffset="-87285.43">4021 6694 187 0,'0'-7'483'15,"0"2"-146"-15,1 0-80 0,-1 5-65 0,6-7-37 0,-6 7-26 16,10-1-13-16,-2 2-10 0,-1 2-11 0,3 4-26 16,1-1 8-16,1 3-30 0,-1 1 5 0,0 2-23 15,-1 0 10-15,1 4-20 0,-1-3 2 0,-3 1 5 16,0 1 65-16,-3 1 9 0,1-2-23 0,-4 0-1 16,1-1 22-16,-1 0 21 0,-2-3-8 0,-1 1 10 15,2-2-2-15,-1-1 23 0,-1 2 18 0,2-4 13 16,-1-1 0-16,-1 0 2 0,1 0-33 0,1-5-26 15,0 8-37-15,0-8-7 0,3 4-15 0,-3-4-14 16,6 2-10-16,-6-2-14 0,11-1-32 0,-3 0-23 16,2 0-19-16,1-2-16 0,2 1-14 0,4-4-15 15,0 1-18-15,3-3-7 0,1 2-3 0,1-3 18 16,-1 0 13-16,3 0-1 0,2-3 5 0,-1-2 2 16,-1 1-10-16,0-1 31 0,-3-1 1 0,-3 3 23 15,-1-3-9-15,-3 2 23 0,-4 1-1 0,-1 0 24 0,-4 3-6 16,-2-2 30-16,-3 4-6 0,0-1 21 15,-3 3 8-15,-2 1 14 0,-2 0-20 0,-3 3 7 16,0 2-22-16,-3 1 12 0,1 3-21 0,0 0 14 0,0 1-17 16,0 3 14-16,4-1-3 0,-1-1 1 15,5 3 0-15,1-2 38 0,1 1 22 0,3 1 17 16,2-2 25-16,2 0-4 0,5 1-13 0,2-1-3 0,2 0-7 16,1-2-1-16,1-1-8 0,-1-1-14 15,-1-3 9-15,0 1-1 0,-2-2 5 0,-1-2-2 0,0 1-24 16,-1-4-1-16,-2-1-11 0,-1-1-8 0,-1-1-8 15,-2-2-7-15,-2-2-4 0,-2 1-16 0,-5-2 3 16,0-2-6-16,-4 1 7 0,-2-2-11 0,-3 3 9 16,0 2-16-16,-3 0 13 0,0 4-51 0,0 1-33 15,0 3-39-15,0 2-39 0,3 1-46 0,-1 1-32 16,-1 1-20-16,2 2-29 0,0 3-23 0,2-1-52 16,2 2-35-16,3-1-398 0,2 0-322 0</inkml:trace>
  <inkml:trace contextRef="#ctx0" brushRef="#br0" timeOffset="-87104.82">4874 6637 376 0,'10'-5'569'0,"0"-1"-145"15,-1-1-86-15,-1 1-79 0,3 1-44 0,1-1-58 0,-1 2-32 16,4-2-47-16,-2 1-80 0,1 2-58 0,0 1-117 15,0 0-96-15,-1 2-367 0,-3 0-148 0</inkml:trace>
  <inkml:trace contextRef="#ctx0" brushRef="#br0" timeOffset="-86984.82">4938 6800 471 0,'-7'9'453'0,"1"-1"-28"16,3-2-55-16,-1-2-32 0,4-4-36 0,6 6-49 15,-6-6-30-15,15 0-29 0,-5 0-36 0,6-3-31 16,-1 0-55-16,3-1-47 0,2 1-69 0,-2-3-76 15,2 4-103-15,0-2-89 0,-2-1-543 0,0 1-401 16</inkml:trace>
  <inkml:trace contextRef="#ctx0" brushRef="#br0" timeOffset="-84236.9">2601 7934 26 0,'0'0'239'0,"0"0"-62"0,0 0-29 16,-3 2 4-16,3-2-59 0,-1 6 25 0,1-6 1 15,-3 10 13-15,3-4-55 0,0-1 24 0,-1 1-12 16,1 0 34-16,-2-1-28 0,2 0 27 0,-1 0-12 16,1-5 31-16,-2 9-1 0,2-9 5 0,-1 7-7 15,1-7 1-15,-3 6-10 0,3-6-13 0,0 5-19 16,0-5-11-16,0 0-25 0,0 0-12 0,4 3-10 16,5-7-10-16,4-3 0 0,6 0-19 0,5-5 7 15,6-2-17-15,2 0 15 0,10-4-15 16,5-3 7-16,2 1-7 0,5-5 11 0,5 2-14 0,16-7 11 15,3 0-17-15,1 0 19 0,4-1-15 0,-1 0 16 16,3 0-11-16,-2 2 15 0,-2 1-16 0,-2 3 12 0,-4 2-5 16,-13 5 2-16,-3 0 0 0,-3 1 0 0,-1 1-1 15,-3 2 1-15,-1 0 0 0,-4 2-5 16,-9 2 5-16,-2 0-23 0,-2 2 24 0,-3 0-5 16,-3 0 2-16,-4 3-2 0,-3-2-14 0,-2 2 17 0,-4 1-9 15,-1-1 15-15,-1 2 67 0,-2 0-4 0,-1-2-6 16,-3 0 15-16,1 2 8 0,0-3 2 15,-3 1-11-15,-1 2-5 0,-1-3-15 0,0 0-15 0,-3 0-2 16,0 0-18-16,-3-1 13 0,0-1-9 0,-1 0 7 16,-3 0-3-16,0-1 22 0,0-1-18 0,-3-1-9 15,0 0-3-15,0 2 10 0,1-1 5 0,-1 1 1 16,1-1-18-16,-2 2 5 0,4 0-17 0,-3 1 3 16,0 1-9-16,2 1 3 0,-1-1-12 0,1 2-45 15,-2 2-67-15,3 1-51 0,-3 1-75 0,0 2-34 16,0 2-26-16,1 2-95 0,-1 0-47 0,1 2-464 0,-1 3-471 15</inkml:trace>
  <inkml:trace contextRef="#ctx0" brushRef="#br0" timeOffset="-83522.07">2587 7800 120 0,'0'0'113'16,"0"0"-4"-16,0 0 27 0,-3 4-25 0,3-4-25 15,0 0-14-15,0 6-15 0,0-6-6 0,3 6-5 16,-3-6-10-16,3 10-47 0,0-4-129 0,-2 0-108 16,3-1 79-16</inkml:trace>
  <inkml:trace contextRef="#ctx0" brushRef="#br0" timeOffset="-78205.2">5615 6338 354 0,'-4'-3'408'16,"1"-1"-62"-16,0-2-45 0,1 0-19 0,0 0-44 15,-1-1-48-15,3 1-20 0,-1 0-25 0,2-2-11 16,-1 1-25-16,3 1-21 0,0 0-20 0,3 1-13 16,-1 0-10-16,2 2-13 0,2 1-1 0,-9 2-9 15,18 3-6-15,-7 2 0 0,2 3 4 0,-2 2-5 16,3 3-1-16,-4 4-11 0,0 0 43 0,0 3-6 15,-4 1 51-15,-2 1-26 0,-3-3 40 0,1 1-18 16,-4 0-11-16,1 0-11 0,-2 0 7 0,-1-1 9 16,0-2-14-16,-1 1-12 0,0-3 2 0,-1-1 18 15,3-2 4-15,-1-2 4 0,1 0 17 0,0-1 1 16,1-2 0-16,0 0-9 0,-1 0-6 0,2-2-7 16,1-5-13-16,-3 9-6 0,3-9-9 0,0 5-11 15,0-5-9-15,0 0-6 0,14-2-5 0,-4-1-6 0,1-1 1 16,1 0-3-16,3-2-11 0,-1 0-43 0,3-1-56 15,0-1-44-15,3-1-44 0,-2 2-43 0,2-2-41 16,-2 1-38-16,-1-1-43 0,-3 2-70 0,2 1-24 16,-2-3-391-16,-2 3-375 0</inkml:trace>
  <inkml:trace contextRef="#ctx0" brushRef="#br0" timeOffset="-78006.23">6070 6410 164 0,'0'0'603'0,"3"-7"-131"0,-3 7-63 0,0-8-28 16,0 8-4-16,0-9-28 0,0 9-13 0,0-10-38 16,0 5-34-16,-1 0-40 0,1 5-37 0,-2-8-41 15,2 8-23-15,-1-9-27 0,1 9-22 0,-3-7-19 16,3 7-7-16,0-6-52 0,0 6-95 0,0 0-83 16,0-7-34-16,0 7-25 0,0 0-66 0,0 0-42 0,0 0-42 15,0 0-63-15,0 0-297 0,0 0-260 16</inkml:trace>
  <inkml:trace contextRef="#ctx0" brushRef="#br0" timeOffset="-77669.48">6139 6118 399 0,'3'-6'367'0,"-3"6"-87"15,0 0-11-15,0 0-74 0,10 5-22 0,-9 0 30 16,2 1-20-16,1 2-43 0,-1 0-19 0,0 3-20 15,1 0 6-15,-1 1-13 0,3 1-18 0,-1 2-13 16,-2-1-13-16,3 1-6 0,-2-1-20 0,0-1 14 16,-1-1 3-16,1 0 25 0,-2-1-23 0,1 0 1 0,-1-3-17 15,0-1 19-15,-1 1 13 0,2-2 53 16,-2-1 55-16,-1-5 40 0,3 8-45 0,-3-8-28 16,0 0-31-16,10-1-18 0,-3-3-19 0,0 0-10 15,0 0-15-15,0 2 5 0,2-2-6 0,-1 1-13 16,-1 0-9-16,3 1-4 0,-2 1-2 0,2 2-1 15,-1 1-1-15,-1 1-1 0,-1 1 0 0,-1 0 0 16,-2 3-2-16,0 0 2 0,-2 2-5 0,-2 1-54 0,-2 2-54 16,-2 0-39-16,-1 2-65 0,-1 0-23 15,-3-1-7-15,2 0-75 0,-2 0-15 0,0-2-28 16,-1-2-72-16,0-2-273 0,2-1-209 0</inkml:trace>
  <inkml:trace contextRef="#ctx0" brushRef="#br0" timeOffset="-77536.4">6207 6214 379 0,'8'-22'370'0,"-1"1"-74"0,3 2-60 0,0 1-52 16,1 2-39-16,-2 3-30 0,-1 2-24 0,2 3-21 15,-1 0-12-15,-1 5-13 0,-1 0 2 0,3 3-62 16,-3 1-54-16,0 3-58 0,1 2-123 0,0 1-244 16,-1 1 14-16</inkml:trace>
  <inkml:trace contextRef="#ctx0" brushRef="#br0" timeOffset="-76803.97">6732 5873 342 0,'0'0'375'15,"3"7"-88"-15,-2 0-29 0,2 2-29 0,-3 4-29 16,0 1-31-16,0 1 2 0,0 5-24 0,0 0-35 15,-3 4-20-15,2 0-22 0,0 0-10 0,-1 2-15 0,2-5-3 16,2 5-5-16,0-1-2 0,3 0-5 16,2 3-2-16,1-1-72 0,2 1-43 0,1-3-109 15,2 2-127-15,1-4-334 0,-1-1-164 0</inkml:trace>
  <inkml:trace contextRef="#ctx0" brushRef="#br0" timeOffset="-75805.73">5862 6961 393 0,'-6'-12'331'0,"3"2"-38"15,-1 1-4-15,0 1-65 0,1 1-6 0,0 0-61 16,-1 2-44-16,4 0-29 0,0 5-17 0,-3-6-17 16,3 6-15-16,0 0-3 0,0 6 0 0,2 1 75 15,-1 0-28-15,3 5-8 0,-1 1-11 0,1 3-16 16,2 1-3-16,0 4-10 0,1-1 1 0,1 2-12 0,-1-1 9 15,3 0-14-15,0 1 5 0,1 1-9 16,2 1 10-16,-2-2-12 0,3 1 10 0,-1-5-72 16,-2 1-30-16,0-2 0 15,-1-1-87-15,0-3-12 0,-3 0-54 0,-1-2 9 0,-1-1-51 0,-2-3 3 0,0 0-149 16,-3-2 109-16</inkml:trace>
  <inkml:trace contextRef="#ctx0" brushRef="#br0" timeOffset="-75587.73">5956 7352 160 0,'-10'3'407'0,"2"-1"-118"0,1 2-51 15,0-1-44-15,0 2-40 0,1-2 24 0,2 1 13 16,1 0 4-16,3-4 2 0,-4 8 13 0,4-8 22 16,3 7-5-16,-3-7-10 0,12 4-12 0,-2-3 8 15,4-1-6-15,2 0-24 0,2-2-16 0,2 0-19 16,1-3-25-16,0 1-16 0,3-1-12 0,-3-3-13 16,-4 3-13-16,1-3-13 0,-2 2-6 0,-2-2-10 15,-1 0-4-15,-1-1-9 0,-2-1-5 0,-1 1-38 16,-2-1 1-16,-2 1-55 0,-2 0 0 0,1-1-25 15,-2 1-48-15,-1 1-62 0,-2 0-16 0,1 2-25 16,0-1-71-16,-2 3-30 0,2 4-25 0,-3-5-55 16,3 5-328-16,0 0-264 0</inkml:trace>
  <inkml:trace contextRef="#ctx0" brushRef="#br0" timeOffset="-72382.24">6004 7720 20 0,'-1'-4'399'0,"-2"0"-95"0,0-1-48 15,0 1-29-15,0-3-12 0,1 3-24 0,-1-3 16 16,0 4-13-16,0-2 1 0,3 5-28 0,-3-8-49 16,3 8-27-16,-4-5-28 0,4 5-9 0,0 0-12 15,0 0-7-15,-1 8-8 0,1 0 39 0,1 2-3 16,-1 3 22-16,4 3-19 0,-1 1-1 0,1 0-26 0,2 4 15 15,1-1 15-15,1 0 16 0,2-2 2 16,2-1-17-16,0 1-5 0,2-2-2 0,0 0 8 16,3-3-12-16,-3-1 1 0,3 0-17 0,-4-3 5 0,3-3-12 15,-2 1 6-15,-2-4-4 0,1-1 37 0,-2-1-8 16,-1-3-5-16,3-1-18 0,-2-2-3 16,2-2-8-16,-2-4-8 0,0-2-5 0,-1-2-4 15,-1-2-3-15,-1-2-3 0,-2 2-5 0,-1 0-2 0,-2 1-1 16,1 3 63-16,-1 1 15 0,0 2-6 0,-2 1-20 15,2-1-18-15,-3 4-8 0,0 6-8 0,2-7 0 16,-2 7-8-16,0 0-1 0,-5 3-1 0,5-3-2 16,-2 10-1-16,0 0-4 0,1-1 3 0,-1-1 2 15,2 5-56-15,2-2-14 0,-1 3-35 0,1-1-25 16,2 3-33-16,0-2-21 0,0 1 9 0,2-1-82 16,-2-1 33-16,3 1-43 0,-1-1 19 0,-1-3-9 15,1 1-1-15,0-2-41 0,-1-2-56 0,2-1-286 16,-1-3-142-16</inkml:trace>
  <inkml:trace contextRef="#ctx0" brushRef="#br0" timeOffset="-71832.08">6490 7588 260 0,'1'-5'424'0,"-1"5"-148"0,0 0-30 0,0 0-43 0,0 0-6 16,6 5-19-16,-3 0-5 0,-2 2-6 0,2 2-32 16,1 0-27-16,-1 2-14 0,1 0-11 0,3 4 1 15,-1-4 15-15,1 3-32 0,0-1 4 0,0 0-24 16,2-2 2-16,-1 1-21 0,-1-3 7 0,-1 0-16 16,1-1 8-16,-3 0-14 0,2-3 12 0,-2 1-7 15,0-1 79-15,0 0 45 0,-1-2 14 0,-3-3-30 16,0 0-24-16,0 0-21 0,9-3-52 0,-8 0-19 15,0-5 0-15,1-1-38 0,-1-4-9 0,-1 1-12 16,0-2 24-16,2 0-11 0,-2 1 19 0,1 0 10 16,-1 3 32-16,0 1-9 0,0 1-7 0,0 1-16 15,1 1 11-15,-1 6-12 0,3-6 5 0,-3 6-3 16,0 0 11-16,0 0-11 0,7 3 11 0,-7-3-10 0,7 6 11 16,-2-2-8-16,0 1 13 0,2-1 11 15,0 1 14-15,3-1-3 0,0 1 0 0,0-2-9 16,1 1 3-16,0-3 0 0,-1 1-4 0,2-2-2 15,-1 0-2-15,0-2-3 0,2-1-1 0,-2-1 0 0,0-1 14 16,-1-2-3-16,-1 0-5 0,-1-2-4 0,-1-1-10 16,2-2-10-16,-4 1 1 0,1 1 7 15,-2 0 26-15,0 1 20 0,-1 3 19 0,1-1-10 0,-1 1-20 16,0 1-13-16,-2 0-14 0,-1 5 0 0,5-5-4 16,-5 5-2-16,0 0-1 0,0 0 0 0,5 5 1 15,-2 0-4-15,-3 2 4 0,4-1-1 0,-1 2-28 16,0-1-40-16,1 1-20 0,0 2-73 0,2 0-42 15,0-2-18-15,-1 2-15 0,2-3 1 0,0 2-41 16,0-3 17-16,0 2-39 0,-1-4 19 0,1 0-27 16,2-2-45-16,-9-2-146 0,15-1 17 0</inkml:trace>
  <inkml:trace contextRef="#ctx0" brushRef="#br0" timeOffset="-71671.08">7097 7569 174 0,'7'-8'534'0,"-3"-1"-56"0,1 3-34 0,-1 0-65 15,-1 2-77-15,-2 0-87 0,-1 4-41 0,7-5 8 16,-7 5-33-16,0 0-26 0,7 3-24 15,-7-3-17-15,4 8-29 0,-2-2 4 0,-1 2-20 16,2 2 5-16,-2-2-20 0,2 3-43 0,0-1-63 0,0 2-49 16,0-2-49-16,-2 1-93 0,3 0-38 0,-1-2-135 15,0-1-211-15,-2-2-171 0</inkml:trace>
  <inkml:trace contextRef="#ctx0" brushRef="#br0" timeOffset="-71500.08">7125 7430 584 0,'-7'-13'552'0,"0"2"-50"0,0 0-36 0,0 1-100 16,-1 0-82-16,1 1-55 0,0 1-47 15,-2 2-38-15,5-1-31 0,-2 2-30 0,2 2-86 0,-2-1-36 16,6 4-46-16,-7-3-75 0,7 3-51 0,0 0-49 16,0 0-68-16,0 0-55 0,3 7-258 0,-3-7-153 15</inkml:trace>
  <inkml:trace contextRef="#ctx0" brushRef="#br0" timeOffset="-71337.08">7246 7342 193 0,'0'0'512'0,"10"1"-153"0,-10-1-61 15,9 0-86-15,-9 0 15 0,8 3-7 0,-8-3-11 16,10 7-13-16,-6-3-37 0,2 2-28 0,-2 0-27 16,2 3-18-16,-1-2-15 0,1 4-15 0,-2-2-10 0,3 1-8 15,-3 1-1-15,2 0-11 0,0 0-3 0,-1 0-13 16,-2 0 15-16,3 1-21 0,-2 0-71 15,0-2-19-15,-1 0-32 0,0 1-33 0,0-3-75 0,-2 1-5 16,2-2-80-16,-2 0-336 0,1-2-157 0</inkml:trace>
  <inkml:trace contextRef="#ctx0" brushRef="#br0" timeOffset="-71046.08">7415 7248 187 0,'0'-5'316'0,"0"5"-88"0,0 0-66 0,0 0-76 15,0 0-68-15,0 0-84 0,-7 3-226 0,7-3 254 16</inkml:trace>
  <inkml:trace contextRef="#ctx0" brushRef="#br0" timeOffset="-70782.43">7383 7192 223 0,'4'10'380'0,"-4"-4"-76"0,3 2 4 0,0 0-57 16,0 3 3-16,1-1-43 0,0 3-33 0,2 0-37 15,-1 2-1-15,2-1-24 0,2 1-47 0,-1 1 15 16,1 1-12-16,-1-2-12 0,-1 1-17 0,0-2-5 16,0 2-9-16,-1-1-5 0,1-1-1 0,-3 1 1 15,2 0 0-15,-2-4-45 0,-1 1-53 0,0-1-15 16,-2-2-79-16,2 2-17 0,-3-4-72 0,3 0-24 0,-2-3-322 16,-1-4-114-16</inkml:trace>
  <inkml:trace contextRef="#ctx0" brushRef="#br0" timeOffset="-70508.86">7546 7283 76 0,'0'0'509'0,"0"-10"-106"0,0 10-78 0,0-6-68 16,0 6-56-16,0-5-19 0,0 5-42 0,0 0-23 15,0-4-26-15,0 4-19 0,0 0-25 0,0 0-4 16,2-5-15-16,-2 5 2 0,0 0-11 0,0 0 4 15,0 0-13-15,4 3 12 0,-4-3-15 0,0 0 10 16,6 5-13-16,-6-5 4 0,4 4-7 0,-4-4 16 16,3 6-15-16,-3-6 10 0,3 6-9 0,-3-6 2 15,2 6 1-15,-2-6 0 0,3 8 1 0,-3-8-8 16,2 7-42-16,-2-7-20 0,1 9-31 0,0-4-35 16,-1-5-45-16,2 9-10 0,-1-4-26 0,-1-5-46 0,3 8-228 15,-3-8 33-15</inkml:trace>
  <inkml:trace contextRef="#ctx0" brushRef="#br0" timeOffset="-70330.9">7565 7251 113 0,'-2'-5'277'0,"2"5"-77"16,-7-7-46-16,6 3-33 0,1 4-24 0,-4-5-23 15,4 5-34-15,-5-5-93 0,5 5-36 0,-1-4-203 0,1 4 251 16</inkml:trace>
  <inkml:trace contextRef="#ctx0" brushRef="#br0" timeOffset="-69953.9">7697 7130 176 0,'0'-6'452'0,"2"0"-147"0,-2 6-23 0,0-9-23 15,0 9-21-15,1-7-52 0,-1 7-27 16,0-7-48-16,0 7-15 0,0-5-42 0,0 5-2 16,0 0-23-16,0 0 3 0,0 0-19 0,-6 3 7 0,5 2-14 15,-1 1 12-15,1 1-17 0,1 0 14 0,0 2-17 16,0 0 13-16,4 0-16 0,-1 3 15 0,1-3-16 15,1 1 24-15,0-1 37 0,2 0 15 16,2-1 22-16,-1 1 1 0,2-4 15 0,0 1-21 0,-2 0 19 16,1-3-4-16,-1-1 13 0,-1 0-20 0,-7-2 14 15,16 0-14-15,-9-3-18 0,-2 0-10 16,1-1-12-16,-2-3-15 0,-1 1-5 0,-3-3-7 0,0 0-6 16,-1-1-9-16,-4-2 0 0,1 2-5 0,-1-1-1 15,-2 1-5-15,-2 2-41 0,1 2-66 0,-2-1-41 16,-1 4-47-16,-1 3-31 0,-2 0-21 0,0 3-69 15,-1 3-38-15,-2 0-411 0,-2 5-279 0</inkml:trace>
  <inkml:trace contextRef="#ctx0" brushRef="#br0" timeOffset="-68185.23">6335 5844 156 0,'-8'-11'175'0,"-2"-1"-66"0,0 1 4 16,0 0-7-16,-1 2 9 0,-2-1-50 16,0 0 24-16,1 4-45 0,-1-2 35 0,-2 1-23 0,-1 1 13 15,2 2-40-15,-2 2 17 0,2-1-30 0,-1 1 18 16,-2 2-29-16,0 1 23 0,-1 1-29 0,-2 2 21 15,0 0-5-15,-1 4-3 0,0-1-2 16,-1 2 0-16,0 2-3 0,0 2 0 0,-1 1-5 0,1 0 2 16,1 1 4-16,0 3 12 0,1-1 1 0,-1 1 0 15,1 3 0-15,0-2 0 0,2 3-4 0,0 0-3 16,-1 2-2-16,1 0 2 0,-2 2-5 0,2 1-21 16,1 1 26-16,-4 6-22 0,1 0 41 0,5-4-29 15,-4 5 25-15,5-3-8 0,0 7-7 0,0-6 1 16,4 1 1-16,-1 0-4 0,1 3-5 0,0-2 1 15,3 2-2-15,0 0-23 0,0 0 30 0,4 2-19 16,-1 1 27-16,1 2-30 0,1 0 26 0,0 1-26 16,2 1 23-16,3 7 13 0,-2-2-2 0,4 0-10 15,-1-8 1-15,1 6-7 0,1-8 22 0,1 7-27 16,0-1 26-16,3 0-3 0,-3-1 16 0,3 1-19 16,0 1 23-16,0-1-24 0,1-1 16 0,0 0-26 15,0 0 23-15,2-1-21 0,1 0 11 0,0-1-15 16,2 1-3-16,-1-1-1 0,4 1 2 0,-1 1 11 0,2-2-11 15,-1 1 26-15,2 0-24 0,2 0 23 16,0-2-28-16,0 1 29 0,4-2-12 0,0 0 3 16,1-2-17-16,3-1 12 0,0-1-15 0,3-3 0 15,1-1 13-15,2-1 7 0,1 0-25 0,1-3 19 0,2-3 5 16,4-1 5-16,0-1 6 0,3-4 12 0,0-1 1 16,4-3-8-16,0-2-7 0,0-2-4 0,3-3-4 15,0-3 2-15,0-1-9 0,3-3 1 0,1-2-6 16,2-3-2-16,-1-2 2 0,4-2-4 0,-1-2-22 15,0-3 30-15,2-2 7 0,-3-3 13 0,0-2 7 16,11-7-1-16,-1-2 10 0,-3-2-17 0,-4-2 17 16,-2-1-16-16,-13 2 19 0,-2-1-14 0,-5-2 24 15,0-2-7-15,-4-3-5 0,-4 0-17 16,0-3 10-16,-5-2-5 0,-2-1-18 0,0-5 1 0,-4-2-11 16,-1-2 17-16,-5 0-8 0,2-1 21 0,-5 1-6 15,-1 0 22-15,-2 1 9 0,-4 2-20 16,-1 1 13-16,-3 1-13 0,-1 6-21 0,-3 2 17 0,-3-8-12 0,-1 1 1 15,-4 1-9-15,-1 0-2 0,-3 2-9 16,-4 0 5-16,-1 1-2 0,-1-1-9 0,-2 1-7 16,-4-2-6-16,0 0 2 0,-1-1-14 0,-2 0 5 15,-1-1 0-15,-2-2 2 0,1 2 1 0,-1 0 1 0,-1 4 10 16,2 0-8-16,-2 3 7 0,-2 0-4 0,-2 3-7 16,0 2 0-16,-5 2-2 0,-2 0 4 15,-3 4-2-15,-1 0 4 0,-4 3 1 0,-2 1-1 0,-3 0-1 16,0 3 2-16,0 0 2 0,-2 3-3 0,-1 0 1 15,-1 2-3-15,-2 3-30 0,-1 2-41 0,0 5 10 16,0 1-1-16,-1 4-60 0,2 4-16 0,-1 3-21 16,3 4-35-16,-1 1-31 0,0 8-43 0,3 1-74 15,0 4-93-15,1 3-245 0,1 0-196 0</inkml:trace>
  <inkml:trace contextRef="#ctx0" brushRef="#br0" timeOffset="-67598.43">5831 8245 109 0,'-2'-11'383'15,"0"1"3"-15,0 1-37 0,-1 1-54 0,2 1-89 0,-2 2-39 16,3 5-49-16,-3-4-10 0,3 4-33 15,-7 6 31-15,0 4 14 0,0 5-4 0,-4 4 17 16,-3 4 14-16,0 3-2 0,-2 2-26 0,1 0 25 0,-2 2-14 16,-3 5-15-16,0 0-5 0,1 2-3 0,-1-2-19 15,0 0-27-15,-1 2-7 0,0-3-7 0,3 2-12 16,-2-2-31-16,3-6-7 0,0-1-32 16,0 0 7-16,3 0-24 0,0-3-9 15,0-3-21-15,4-3 5 0,0 0-27 0,3-6-20 0,0-1-9 0,2-1 18 16,0-2 34-16,1-3-51 0,4-5-26 0,-7 6-44 15,7-6-19-15,-1-6-57 0,2-1-33 0,-1-4-245 16,0-5-67-16</inkml:trace>
  <inkml:trace contextRef="#ctx0" brushRef="#br0" timeOffset="-67385.65">5396 8668 300 0,'1'-14'359'0,"-1"2"-133"16,-1 4-28-16,-1 2-67 0,2 6 12 0,-3-5-41 16,3 5 55-16,-8 7-8 0,2-1 0 0,2 4-5 15,-2 4-8-15,1 1-2 0,-1 1-23 0,3 1-19 16,1 1-2-16,0 0 1 0,2 0-21 0,3 0-1 15,1-1-12-15,2-1 1 0,2 1-20 0,3-2 4 16,2 1 2-16,1-3 12 0,3-2-22 0,0 0 21 0,3-3 15 16,2-3 15-16,-2-2 11 0,1 0-1 0,2-3-19 15,2-3 6-15,3 0-16 0,-1-4-8 16,3-2-14-16,-1 0-12 0,-1-4-42 0,-1-1-17 16,1-1-49-16,-4-3-19 0,-1 1-73 0,-5 1-42 15,0 4-13-15,-5 0-64 0,-2 4-68 0,-1 0-433 16,-3 3-311-16</inkml:trace>
  <inkml:trace contextRef="#ctx0" brushRef="#br0" timeOffset="-65294.31">6787 9374 119 0,'7'-12'430'0,"-4"1"-2"0,3 1-40 16,-1 1-5-16,-2 2-67 0,1-1-69 0,-1 3-70 15,0 1-33-15,-3 4-24 0,6-4 7 0,-6 4-31 16,5 4-1-16,-2-1-31 0,0 2 1 0,0 3-23 16,0 2 11-16,-1 1-23 0,1 0-2 0,0 2-85 15,1 1-31-15,-1-1-95 0,0 1-124 0,0-2-72 0,-1 0-364 16,1-1-251-16</inkml:trace>
  <inkml:trace contextRef="#ctx0" brushRef="#br0" timeOffset="-64851.23">6931 9014 174 0,'-3'-9'441'0,"-1"0"-103"0,1 3-94 0,-1 0-40 16,1-1-62-16,-1 3-7 0,0-1-84 15,1 2-72-15,3 3-90 0,-6-4-94 0,6 4-235 0,0 0 89 16</inkml:trace>
  <inkml:trace contextRef="#ctx0" brushRef="#br0" timeOffset="-63972.61">7463 8853 370 0,'0'0'456'0,"0"0"-97"0,-1-3-112 0,1 3-33 0,0 0-58 16,0 0-15-16,0 0-50 0,-3 6 3 0,3-6-31 16,0 8 5-16,0-2-21 0,3 1 4 0,-2 0-46 15,1 1-65-15,-1-1-117 0,2 3-92 0,-2-2-311 16,1 0-95-16</inkml:trace>
  <inkml:trace contextRef="#ctx0" brushRef="#br0" timeOffset="-55384.97">9923 3361 82 0,'1'-6'210'15,"-1"6"-50"-15,0 0-38 0,0-7-17 0,0 7-15 0,0 0-3 16,0-5-11-16,0 5-11 0,0 0-15 16,0 0-5-16,0 0-3 0,0 0 1 0,0-6-9 0,0 6 7 15,0 0-8-15,0 0-4 0,0 0 26 0,0 0 20 16,0 6-3-16,0-6-16 0,0 6-13 0,0-6-4 16,0 12 6-16,0-6 31 0,0 2-15 15,0 2-15-15,0 0-7 0,0 2-16 0,0 2 6 0,-1 0 22 16,1 2 8-16,0 1-8 0,-2 2 21 0,2-1-9 15,-1 0-14-15,-1 0-3 0,2 0-8 0,-1 1-15 16,0-2 1-16,-1 1 1 0,2-3-6 0,-1-1-4 16,1 2 1-16,-2-2-1 0,2-1-1 0,0 2-1 15,-1-2 0-15,1 2-1 0,0-3-9 0,0 1 9 16,0-1-6-16,1-1 10 0,-1-3-96 0,3 1 24 16,-3 0-63-16,4-2-7 0,-1-1-54 0,1-2-88 15,-4-4-293-15,10 2-76 0</inkml:trace>
  <inkml:trace contextRef="#ctx0" brushRef="#br0" timeOffset="-54752.12">9883 3357 117 0,'-5'-2'313'0,"5"2"-60"0,-9-6-63 15,9 6-24-15,-8-4 3 0,8 4-11 0,-7-3-10 16,7 3-14-16,-6-3-13 0,6 3-18 0,-6-3-21 16,6 3-23-16,0 0-19 0,3-5-4 0,1 3-12 15,3-3-1-15,5 1 0 0,3 0-1 0,3-1 10 16,6-1 6-16,7-1-6 0,3-1 15 0,4 0-9 15,9-1-3-15,3 0-11 0,5 1-32 0,3 0 29 16,3-2-34-16,1 3 34 0,1-1-23 0,3-1 35 16,0 1-4-16,2-1-33 0,1 2 30 0,0-2-28 15,3 1 34-15,-3 0-32 0,-1-1 27 0,-1 2-25 16,-2-2 30-16,-3 1-6 0,-3 1-33 0,2-1 20 16,-5 0-18-16,-1 2 29 0,-3-2-30 0,-3 1 28 15,-8 1-35-15,0-1 31 0,-3 2-32 0,0-1 32 16,-3 0-30-16,-1 1 28 0,-3-1-30 0,-3 1 34 15,-4 1-7-15,2-1-1 0,-4 1-1 0,-2 0-4 16,-2 0 0-16,2 0-7 0,-3 0 9 0,-3 2-6 16,0 0 3-16,-3-1-1 0,2 0-5 0,-3 0 5 15,-2 2 13-15,1-2 2 0,-1 1-3 0,-1 0 5 16,2-1 6-16,-9 3-2 0,11-3 2 0,-11 3-8 16,10-2-7-16,-10 2 4 0,8-1-9 0,-8 1-5 15,0 0-4-15,11 0-1 0,-11 0 6 0,6 3 14 16,-3 1-7-16,0 3 2 0,-2 0-5 0,3 1 10 15,-2 4 2-15,1 1-6 0,-2 0-5 0,0 1 5 16,-1 2-2-16,2-1-1 0,-1 2-3 0,-1 1 29 0,0-2-8 16,0 0-6-16,0 0 16 0,0-1-21 0,0 0 8 15,0 0-17-15,0-1 15 0,0 0-17 0,0 0 13 16,0-1-13-16,0-1 16 0,0 0-17 0,0-2 17 16,0 0-28-16,0-1-54 0,0-1-43 15,-1 0-28-15,1-2-21 0,0 2-53 0,0-8 5 0,-2 9-31 16,2-9-108-16,-1 6-304 0,1-6-150 0</inkml:trace>
  <inkml:trace contextRef="#ctx0" brushRef="#br0" timeOffset="-54458.13">11823 3330 46 0,'-6'7'176'0,"5"1"22"16,-1 0-43-16,2-1 14 0,2 0 3 0,-1 1 29 15,6-1 10-15,0 1-6 0,3 0-1 0,3 0-19 16,1-2-15-16,3 1-15 0,1-1-14 0,0-2 6 0,5-2-25 16,-2 0 12-16,0-2-4 0,3 0 13 15,-1-2 18-15,2-1 28 0,-1-1 0 0,-2-2-6 16,-2-1-13-16,1-1-9 0,-4-2-36 0,0 0-12 16,-4-1-30-16,-2 0 17 0,-1-1-34 0,-2-1-12 0,-1 0-7 15,-2 0-12-15,-1 1-9 0,-3-2-6 16,1 2-4-16,-4-1-5 0,2 2-7 0,-1-1-34 15,-1 3-65-15,0 0-85 0,-3 1-79 0,1 3-47 0,0 0-50 16,-3 2-64-16,7 3-62 0,-16 0-366 0,8 3-392 16</inkml:trace>
  <inkml:trace contextRef="#ctx0" brushRef="#br0" timeOffset="-53691.22">9694 3650 308 0,'0'0'270'0,"0"0"-80"0,-11 0-56 15,11 0-24-15,-3 5-5 0,3-5 7 0,-4 9-32 16,4-1 29-16,0 0 64 0,3 2-22 16,0 1 7-16,1 1-1 0,3 2 0 0,0-2 16 0,7 3 10 15,0-2 8-15,3-1-29 0,0-1 27 0,1 0-1 16,2-1-10-16,1-3-22 0,0 0-12 0,-2-2-16 16,0-2-12-16,0-1-16 0,0 1 0 0,-2-3-22 15,0-3-18-15,0 1-2 0,1-1 6 0,-2 0-25 16,-1-5 4-16,-2 2-19 15,0-2 9-15,-1-1-17 0,-2 0-4 0,0-1-51 0,-3 2-40 0,0-1-50 16,0 1-42-16,-1-1-43 0,-2 2-26 0,0 2-112 16,1 0-57-16,-3 1-51 0,-2 4-348 0,6-5-339 15</inkml:trace>
  <inkml:trace contextRef="#ctx0" brushRef="#br0" timeOffset="-52371.32">13554 4328 256 0,'0'0'460'0,"0"0"-93"16,0 0-61-16,0 0-35 0,0 0-34 0,0 0-42 15,0 0-20-15,0 0-37 0,0 0-33 0,0 0-13 16,0 0-28-16,0 0-6 0,0 0-18 0,0 0-7 16,1-5-13-16,-1 5 3 0,0 0-15 0,0 0-73 15,0 0-12-15,0 0-4 0,0 0-51 0,-1 5-50 16,1-5-77-16,-6 5-63 0,6-5-219 0,-7 5-47 15</inkml:trace>
  <inkml:trace contextRef="#ctx0" brushRef="#br0" timeOffset="-42560.07">19634 6912 176 0,'-11'-1'295'0,"-2"1"-98"0,-1 0 18 0,-3 4-67 16,-1 1 45-16,-4 2-36 0,-4 5-6 0,-2 2-20 15,4 2 34-15,0 2-28 0,0 0-19 0,5 1-35 16,2 2-10-16,4-5-20 0,3 2 0 0,3 2-8 16,1-5 48-16,5 1-8 0,1-2 35 0,4 0-2 15,3 0-27-15,3-1 15 0,4 0-16 0,2-2-2 16,-1-3-22-16,6 1 3 0,-2-4-17 0,0-1 2 15,1-2-17-15,0-4 8 0,-2 0-20 16,2-1 4-16,-2-3-8 0,-1-4 4 0,1-1-13 0,-4-3 6 16,-1-2-11-16,0-2 6 0,-3 1-11 0,-2-2 6 15,-2 4-16-15,-1 1 61 0,0 1 41 0,-1 2 11 16,-1 3-18-16,-2-2-23 0,3 3-24 0,-2 2-5 16,-2 5-8-16,-2-5-3 0,2 5-5 0,0 0-4 15,-5 6 0-15,2 2-5 0,0-1 1 0,2 4-2 16,-1 0-3-16,1 2 6 0,1 2-1 0,1 0-9 15,1 3-55-15,-1 0-16 0,3 0-32 0,0 0-25 16,2 1 10-16,0-1-63 0,-1-1-9 0,0-1-58 16,0 0-44-16,-2-2-20 0,4 1-32 15,-3-4-46-15,1-2-203 0,-3-2-104 0</inkml:trace>
  <inkml:trace contextRef="#ctx0" brushRef="#br0" timeOffset="-42309.55">19861 7180 257 0,'14'-14'356'0,"0"2"-90"0,-1 2-41 0,0 2-45 0,-1 0-45 16,-2 2-34-16,0 2-30 0,-1 3-8 0,-1-2-11 16,-8 3-10-16,14 3-13 0,-8-1-1 0,-1 2-5 15,1 0-5-15,-2 2-3 0,0 1-1 0,1-1-5 16,-1 2-4-16,0 1-2 0,-1 1 1 0,0 1 3 16,0-2-1-16,-1 1-3 0,1 0-22 0,-1 0 22 15,-1-1-13-15,-1 1 34 0,0-2 48 0,0 1 29 16,-3 2-10-16,-2-2 31 0,-1-2-27 0,-3 3-18 15,0-1-13-15,-3-1-10 0,-2 0-10 0,2 0-2 16,-4 0-13-16,3-2-21 0,-2 2-50 0,1-2-19 16,0 0-49-16,-2 1-60 0,2 1-56 0,-1-1-56 15,1-1-286-15,-2 1-81 0</inkml:trace>
  <inkml:trace contextRef="#ctx0" brushRef="#br0" timeOffset="-41824.38">19663 7927 134 0,'-2'-11'423'0,"-2"2"-116"0,-2-1-25 16,-1 3-55-16,-3 0-6 0,-2 3-20 0,-2 2-9 16,-3 2 7-16,-6 2-37 0,-1 5 7 0,-5 1-7 15,-1 5-28-15,3 0-22 0,2 2-14 0,1 1 12 16,4 2-18-16,3 1-17 0,5-3-14 0,2 1-24 16,3-2 10-16,3 1-20 0,2-3 19 0,2 1 1 15,3-1 33-15,4 1-13 0,-1-2-9 0,2-1-9 16,2-3-7-16,0-2-5 0,1-2-2 0,2-1-7 0,-2-3 0 15,3-2-7-15,2-1-2 0,-1-4-9 16,2-3-12-16,0-2-28 0,-3-2 1 0,0 1 5 16,0-2 5-16,-1 1-1 0,-3 1 4 0,-2 2 8 15,-1 3 60-15,0-1-2 0,0 2-16 0,-2 1-15 16,0 1-8-16,-5 5-3 0,6-5 0 0,-6 5-2 0,3 6-1 16,-2-2-1-16,-1 4 1 0,0-1-2 15,0 5-2-15,1 1 3 0,1 2 0 0,-2 2 3 16,1 3-2-16,-1 0 4 0,3 3-6 0,0 0 9 15,0 0-3-15,1 0-74 0,-3-2-17 0,2-2-80 16,1-1 8-16,-1 0-40 0,0-3-33 0,1-1-9 0,-1-1-59 16,1-2 0-16,1-2-92 0,-1-3-260 15,1-3-158-15</inkml:trace>
  <inkml:trace contextRef="#ctx0" brushRef="#br0" timeOffset="-41504.32">19830 8192 600 0,'4'-4'456'0,"-1"0"-117"0,-3 4-78 15,6-4-65-15,-6 4-33 0,4-5-45 16,-4 5-35-16,0 0-7 0,0 0-6 0,0 0-22 16,7-2 1-16,-7 2-19 0,0 0 1 0,0 0-5 15,7 2 8-15,-7-2 3 0,0 0 6 0,10-1-2 0,-10 1-4 16,11-4-4-16,-5 2-6 0,1-2-6 0,-1-1-4 16,-1 1-2-16,2-2-9 0,-1 2 31 15,-2-1 50-15,2-1 33 0,-1 2-25 0,-5 4-15 16,6-6-35-16,-6 6 0 0,6-4-24 0,-6 4 7 15,0 0-19-15,0 0 8 0,-2 8-14 0,2-8 39 0,-1 9 18 16,1-4 1-16,-2 1 0 0,1 2 26 16,2-2-11-16,1 2-15 0,-2-1-7 0,1 2-8 15,1-3-7-15,-1 2-6 0,0-1-1 0,2-1-6 16,-1 0-5-16,-1 1 0 0,2-2-1 0,-2-2-2 0,2 2 1 16,-3-5-5-16,4 7-30 0,-4-7-53 0,5 8-64 15,-5-8-25-15,1 4-31 0,-1-4-98 0,0 0-199 16,0 0-424-16,0 0-476 0</inkml:trace>
  <inkml:trace contextRef="#ctx0" brushRef="#br0" timeOffset="-40808.14">19858 7988 209 0,'0'0'297'0,"0"0"-56"0,-5 2-27 0,5-2-1 15,-6 8-3-15,3-2-35 0,-1 0 21 0,1 3 23 16,0 0-36-16,1 1-25 0,0-1-1 0,2 1-8 16,-1 1 7-16,2 1-31 0,1-2 14 0,0 3-11 15,3-2 2-15,0 0-11 0,-1-2-6 0,2 0-18 16,1 1-12-16,0-3-15 0,0 0-7 0,0-1-11 15,0-2-3-15,0 0-4 0,0-2-8 0,-7-2-5 16,15 0-4-16,-8-2-3 0,-2-3 2 0,2 1-7 16,-1-4-6-16,-2 0 1 0,2-2-5 0,-1 2-3 15,-2 0 0-15,0 0-2 0,-2 1 5 0,2 0-2 16,0 2-12-16,-3 5-8 0,3-8 2 16,-3 8 3-16,0 0-1 0,0 0 5 0,0 0 1 0,-3 7-6 15,2-2 10-15,-1 2 2 0,2-1 0 0,0 3 3 16,2 2-4-16,-1-3 7 0,0 4-1 0,2 0 5 15,0 0-3-15,1 0 1 0,-1-1-10 0,1 1-94 16,-1 0-42-16,1-1-53 0,-1-1-39 0,0-1-65 16,1 1-85-16,-1-4-106 0,-3 2-271 0,3-5-268 15</inkml:trace>
  <inkml:trace contextRef="#ctx0" brushRef="#br0" timeOffset="-39755.26">19009 5079 161 0,'-6'-8'183'15,"-1"2"-7"-15,0-2-25 0,0 2 4 0,2 1-8 16,0-1-11-16,-2 0-18 0,3 1-8 0,-3 0-17 16,4 1-22-16,-1-1-16 0,0 1-19 0,4 4-13 15,-6-4-5-15,6 4-8 0,0 0-2 0,-10-1-3 16,10 1-3-16,-4 5-6 0,3 0 3 0,-1 3-1 15,2 1-18-15,0 4 27 0,0 2-21 0,0 5 26 16,0 4-3-16,2 3-1 0,-2 7-1 0,1 2 0 16,-1 3-2-16,0 2 7 0,-1 2-2 0,-1 7-1 15,2 4-11-15,0 0-1 0,0 3 24 0,0 1 0 16,0 1-2-16,2 1-4 0,-1 1-1 0,-1-1 0 16,1-2 13-16,2 3 27 0,0-2-21 0,1 1 3 15,-1 0-19-15,3 0 30 0,-2 1-1 0,3-1 10 16,0 0-26-16,0-2 36 0,2 0-30 0,-2-2-4 15,0 1 9-15,0-1 15 0,0 0 4 0,-3 0-21 16,3 1 19-16,-3-2 5 0,-1-1-14 0,1 2-2 16,-1-2 12-16,-1 0-11 0,0-1 9 15,0-2-14-15,-1 0-10 0,2 3-4 0,0-4-10 0,-2 1 15 16,2 0-20-16,1 0 9 0,-1-3-7 0,1-5 11 0,-1 5-12 16,1-6 24-16,1 7-7 0,-3-7-18 15,3 6 12-15,-3-7-3 0,3 7 2 0,0 1-19 16,-2-9 22-16,1 0-19 0,-1 0 15 0,3 0-19 15,-2-1 19-15,0 0-21 0,-1-3 32 0,3 1-3 16,-3-2-6-16,1-1-3 0,0-3-4 0,-1 0 15 0,0-4-8 16,-1-1-3-16,1-3-9 0,0-3 3 15,-2 0-6-15,2-4-1 0,-1-1-2 0,-1-2 4 16,0-1 1-16,1-4 4 0,-1 2 8 0,-1-3 4 0,2-2-8 16,-2-5-66-16,1 5-84 0,-1-5-93 15,4-4-111-15,-2-3-113 0,2-3-372 0,0-5-353 0</inkml:trace>
  <inkml:trace contextRef="#ctx0" brushRef="#br0" timeOffset="-38609.88">20099 5185 12 0,'0'0'148'15,"7"4"-29"-15,-7-4-27 0,7 5-13 0,-4-2-17 16,1 1-13-16,2 2 18 0,-2 0 2 15,-1 1-15-15,4 2 23 0,-3 1-15 0,2 1-11 0,0 2-12 16,-1 3 0-16,1-2-10 0,-2 2-3 16,3 1-2-16,-3 1 3 0,3 2 3 0,-1 2-4 0,0-3 0 15,-1 4 1-15,2-1-3 0,-1 1-1 0,-2 1-5 16,2-1-22-16,-2 2 26 0,3 3-24 0,-3-1 26 16,1 3-7-16,-1 0-1 0,0 2-5 15,0 0-1-15,-1 0-2 0,-2 0 5 0,2 1 3 0,0-1 4 16,-3 2 7-16,3 0 6 0,-2-1-5 15,1 2-4-15,-1-2-21 0,0 2 23 0,2-1-25 0,-1 3 25 16,-1-1-29-16,3 1 26 0,-1-1-2 0,0 2-3 16,1 0-4-16,-1-1 2 0,1 1-3 0,-1-1 2 15,1-1 45-15,2 2-19 0,-2-3 12 0,3 1-32 16,-1 0 22-16,-2-1-23 0,3 2-7 16,0-2 19-16,0 1-23 0,0 0 15 0,2 0-19 0,-2 0 17 15,-2-1-28-15,2-1 22 0,-1 2-3 0,-2-2-6 16,2 1-18-16,-2-3 20 0,0 1-22 0,-1 1 26 15,1-4-27-15,1 1 24 0,0 1-21 0,-2-1 6 16,3 0 1-16,-1-1 21 0,1-1-26 16,-2 1 20-16,3 1-24 0,-1-2 91 0,0 2-30 0,-1-2 3 15,2 0-22-15,0-1 6 0,0 1-19 0,0-1 7 16,0 0-17-16,2-1 10 0,-1 3-11 0,-1-3 10 16,0 0-20-16,-1-3 16 0,-2 1-17 0,3 1 2 15,-4-2 8-15,1 3-1 0,1-1 18 16,-3 2-19-16,3 3 58 0,-1-1-9 0,-1 2-16 0,1 0-9 15,0 1 1-15,0-2-11 0,1 3 1 0,0-1-11 16,-1 0 5-16,3 2-3 0,-1-1 3 0,0-2-10 16,1 1 4-16,-2-1 1 0,2 0-1 0,-1 0 4 15,-2-1-9-15,-1-4 35 0,-3-1 4 0,0-2-16 16,-1 1 19-16,-5-4-14 0,0-1 31 0,-5 0 6 16,-3-2 5-16,0-3-23 0,-9 1 4 0,-2-4-22 15,0-1 12-15,-5-2-23 0,-2-2 15 0,-1-2-75 16,-2 0-70-16,0-2-68 0,-2 0-127 0,6-1-112 15,0-2-295-15,3-1-221 0</inkml:trace>
  <inkml:trace contextRef="#ctx0" brushRef="#br0" timeOffset="-34155.38">15279 8548 367 0,'0'-6'439'0,"-1"1"-133"16,1 5-78-16,-2-8-57 0,2 8-36 0,0 0 3 15,0 0-6-15,0 0-19 0,-4 5 42 0,3 0-47 16,-1 3 36-16,2 1-42 0,0 1 14 0,0 4-9 16,2-1-18-16,-1 3 30 0,3 1-18 0,-1-2-6 15,4 3 0-15,0 0-2 0,2 0 6 0,2 0 3 16,0-2-14-16,2-1-13 0,0-1-8 0,-1-3-12 0,1-1-8 15,-2-1-3-15,3-3-1 0,-4-1-7 16,1-1-5-16,-1-3-7 0,2-1 2 0,-1-3-10 16,0-2 0-16,0-2-12 0,1-3-74 0,-2-3 8 15,-1-1-39-15,-2 0 12 0,2-2 20 0,-2 2 9 0,-1-3 0 16,-1 3 18-16,-1 1 10 0,1 1 3 16,-1 4-3-16,-1-3 0 0,0 4 2 0,-3 7 5 15,2-6 2-15,-2 6-10 0,0 0 23 0,0 10-4 0,0-1 50 16,-2 4-8-16,0 6-15 0,-1 4 14 0,3 2 17 15,-1 4 30-15,-1-1-21 0,2 1-2 0,2 5 2 16,-2-1 26-16,0-3-14 0,-2 5-5 0,1-1 26 16,0 0 0-16,-1 1-16 0,-2-3 6 0,0-1-7 15,0-2 17-15,-1-3-14 0,-2-4 13 0,2-1 1 16,-1-5-4-16,0 1 20 0,-1-4 10 0,-4-2-8 16,1-1-12-16,-1-3-18 0,-2-2 14 0,2-2 12 15,-2-3-34-15,1-3 3 0,-2-3-28 0,-1 0 14 16,3-5-28-16,-1 0 9 0,2-4-7 0,1 1-2 15,4-2-9-15,-1 0-29 0,3 0 16 0,1-3-51 16,0 1-28-16,5 1-34 0,-1-3-36 0,5 1-36 16,0 0-9-16,2 0-44 0,2 0 1 0,1 3-26 15,0 0-2-15,2 2-11 0,-2 2-33 0,2 1-4 16,0 2-37-16,2 1-1 0,-1 0-66 0,-1 1-223 16,0 1-147-16</inkml:trace>
  <inkml:trace contextRef="#ctx0" brushRef="#br0" timeOffset="-28012.26">13204 5900 241 0,'0'0'247'15,"0"0"-60"-15,-4-3-45 0,4 3-26 0,0 0-24 16,0 0-19-16,0 0-43 0,0 0-57 0,0 0-63 16,0 0-228-16,0 0 226 0</inkml:trace>
  <inkml:trace contextRef="#ctx0" brushRef="#br0" timeOffset="-27639.59">15486 5719 20 0,'0'0'555'0,"0"0"-110"0,0 0-59 16,10 0-61-16,-10 0-51 0,0 0-53 0,0 0-46 15,0 0-23-15,0 0-12 0,4-4-20 0,-4 4-23 0,0 0-19 16,0 0-15-16,0 0-17 0,0 0-60 16,0 0-67-16,3-4-95 0,-3 4-97 0,0 0-50 15,0 0-384-15,0 0-215 0</inkml:trace>
  <inkml:trace contextRef="#ctx0" brushRef="#br0" timeOffset="-26476.13">19526 9191 316 0,'-3'6'371'0,"-1"0"-98"16,0 5 43-16,-2-1-74 0,0 4-32 0,-1 0-6 15,2 2 10-15,-1 0-33 0,3 1-47 0,0-2-15 16,2 2 21-16,4 1 0 0,0-1-18 0,2 1-11 16,2-3-17-16,2 4 1 0,2-3-15 0,0-1-1 15,2 0-23-15,1-3 5 0,0-2-19 0,0-2 6 16,0-2-14-16,-2-1 6 0,0-3-12 0,1-2 2 16,-2 0-10-16,3-3 3 0,-2-4-38 0,0-1 7 15,0-2-27-15,0-5 7 0,-2-3-9 0,1 0 19 16,-1 1-9-16,-3-2 14 0,0 3-3 15,-1 1 78-15,-2 1 69 0,0 3 6 0,1 1-30 0,-3 2-31 0,1 0-27 16,0 4-14-16,-3 4-11 0,3-6-7 0,-3 6 2 16,-2 7-1-16,1-1-1 0,0 3-5 15,-1 3 4-15,-1 1 40 0,2 3 0 0,-2 2-7 16,2-1-12-16,-1 4 3 0,1-2-17 0,0 2-1 16,-1-2 3-16,2 0-2 0,0 2 0 0,0-2-4 0,0 0-1 15,0 0-51-15,0-2-17 0,2-2-56 16,-2 0-56-16,0-1-34 0,1-3-18 0,0 1-34 15,1-3-25-15,-1-1-7 0,3-2-108 0,2-1-489 16,1-3-432-16</inkml:trace>
  <inkml:trace contextRef="#ctx0" brushRef="#br0" timeOffset="-26296.13">20257 9377 631 0,'7'-3'505'0,"0"2"-111"0,-7 1 22 0,7 4-78 16,-7-4-30-16,-4 9-49 0,-2-1-25 15,-1 0-47-15,-1 3-33 0,-2 0-34 0,-1 2-18 16,-1 3-24-16,-2-1-11 0,2 2-15 0,-1-2-21 0,0 2-29 16,1-2-50-16,0 1-61 0,1-3-29 0,1 0-42 15,0-2-88-15,0-1-31 0,2-1-93 0,0-2-383 16,-1-2-293-16</inkml:trace>
  <inkml:trace contextRef="#ctx0" brushRef="#br0" timeOffset="-26143">20068 9517 462 0,'3'-4'543'0,"-3"4"-129"0,6-5-87 0,-6 5-49 16,0 0 16-16,8-2-53 0,-8 2-15 0,9 3-7 16,-4 0 11-16,4 2-38 0,-1 1-18 0,3 3-33 15,2 0-22-15,0 2-23 0,2 2-14 0,1-1-26 16,-1 1-32-16,1 1-58 0,-2-1-57 0,0 0-55 16,-3-1-82-16,0-2-52 0,-1 1-34 0,0-1-80 15,-1-3-40-15,-1-1-262 0,-2-3-204 0</inkml:trace>
  <inkml:trace contextRef="#ctx0" brushRef="#br0" timeOffset="-23306.24">20647 9263 421 0,'7'-2'342'0,"-7"2"-73"0,10-1-71 0,-2 1 3 15,2 3-52-15,0 2-12 0,0 0-34 16,4 4 6-16,-3 1-15 0,2 4-15 0,0 2-14 15,-3 0-13-15,-2 2-14 0,-2 0 66 0,-2 0-16 16,-3 1 31-16,-1-1 1 0,-4 1-6 0,0 0-10 16,-3-1-7-16,-2 1 21 0,0-3 16 0,0-1 31 15,-1-3-17-15,2-1 3 0,2-2 33 0,-1 0 40 0,0-3 21 16,4 1-2-16,-1-2-4 0,0 1 1 16,1-2-17-16,3-4-47 0,-4 4-43 0,4-4-28 15,0 0-27-15,10 3-25 0,-2-5-28 0,6 1-78 0,0 0-41 16,6-1-38-16,1 0-43 0,0 0-44 0,6-1-53 15,-2 0-44-15,3 0-59 0,2 0-105 0,-2 1-71 16,5-4-455-16,-1 0-607 0</inkml:trace>
  <inkml:trace contextRef="#ctx0" brushRef="#br0" timeOffset="-23194.24">21209 9440 124 0,'2'-6'634'0,"-1"0"-154"16,0 0-124-16,2-1-69 0,3 1-62 0,1-2-33 15,1 1-47-15,6 0-20 0,-1 2-31 0,5 0-10 0,1 1-73 16,0 1-79-16,1 2-92 0,1 2-103 0,0-1-457 16,-1 3-225-16</inkml:trace>
  <inkml:trace contextRef="#ctx0" brushRef="#br0" timeOffset="-23052.76">21309 9536 562 0,'-13'5'544'0,"2"0"-53"16,1-3-64-16,2 0-16 0,1 0-86 0,7-2-72 15,-11 1-50-15,11-1-43 0,0 0-35 0,0 0-29 16,5-3-72-16,4 3-26 0,1-1-39 0,4-1-60 16,1 1-33-16,3-1-37 0,2-2-46 0,4 0-57 15,0-1-28-15,0-1-73 0,3-4-256 0,-2-2-141 16</inkml:trace>
  <inkml:trace contextRef="#ctx0" brushRef="#br0" timeOffset="-22711.92">21657 9377 61 0,'14'-9'514'0,"0"0"-122"16,-3 3-84-16,1 0-57 0,-1 1-59 0,0 4-17 0,-1 1 56 15,1 0-45-15,1 4-45 0,-4 2 3 0,2 2-10 16,-3 2-8-16,-1 0-15 0,-1 2-22 0,-2 0-17 16,0 1-11-16,-2 1-8 0,-1 1 5 0,0 1 24 15,-2-1 10-15,-3 2-18 0,1-2-5 0,-4 0 31 16,-1-1 5-16,-1-1-17 0,-1 0-6 0,-2-2-7 16,1-3-12-16,-1 2-8 0,0-5-7 0,-1-1-7 15,3-1-4-15,0-2-11 0,-2-1-4 0,3-3-5 16,-1-2-48-16,1-2 6 15,0-2-33-15,3-4-25 0,2-2-7 0,2-1-21 0,1-4 19 0,2-1-16 16,3-4 13-16,1-6 7 0,1 1 25 0,2-1 6 16,0 0 19-16,0 2 9 0,-2 5 3 0,1 0 4 15,-2 3-7-15,0 4 21 0,-1 1-4 0,-1 2 8 16,-4 4-10-16,1 0 8 0,-3 1-8 0,-2 2 12 16,-2 2-13-16,-1 2 17 0,-1 2-1 0,0 1 3 15,-2 3 4-15,0 0-4 0,0 2-11 0,-1 0 13 16,3 3-11-16,-1 0 15 0,1 1-17 0,2 4 18 15,2-3-11-15,0 2-53 0,2 0-42 0,3 0-60 16,-1 1-70-16,2 1-98 0,3 1-448 0,0-3-288 16</inkml:trace>
  <inkml:trace contextRef="#ctx0" brushRef="#br0" timeOffset="-8878.58">15467 5542 409 0,'-5'-6'364'16,"1"3"-47"-16,4 3-42 0,-7-5-85 0,7 5-42 15,-3-4-40-15,3 4-27 0,0 0-9 0,-4 4 37 16,4-4-1-16,0 12-29 0,0-4 3 0,4 4 29 16,-1 1-18-16,1 1 8 0,2 4 4 0,0 2 58 15,1-1-32-15,0 2-27 0,0 0 31 0,0 0-28 16,-2-2 32-16,2 2-20 0,-1-3-23 0,-2-2 34 16,0 0-20-16,1-1-19 0,-2-1-14 0,-1-2-13 15,1-1-8-15,-1-2 9 0,0-1 44 0,0-1 26 16,-1 0 40-16,-1-2 39 0,2 0-10 0,-2-5-38 15,0 0-33-15,-2 3-25 0,2-3-22 0,-3-3-20 0,-1-4-12 16,3 0-28-16,-1-3-23 0,2-4 13 0,0 1-21 16,3-3 6-16,1 0-20 0,1-1 17 15,2 1-23-15,0 2 13 0,1 0-31 0,2 2-3 16,4 1 1-16,-3 1-4 0,2 3 4 0,0 1 6 0,-1 4-1 16,1 0 22-16,-2 3-14 0,2 0 20 15,0 3-10-15,-2 2 16 0,0 2-9 0,-1 2 3 16,-1 1-4-16,-2-2 8 0,-2 3 1 0,-2 0 1 15,-2 1 5-15,1 0 1 0,-5 0-5 0,2 0 8 16,-4 1-2-16,-2 0 3 0,-3-1 1 0,1-1 2 0,-3 0-4 16,1-3 4-16,-3 1-5 0,3-2 4 0,-2 1 0 15,-1-2 3-15,1-2-3 0,2-3-6 0,-2 1-5 16,4-2-38-16,-1-1-40 0,1 0-43 0,1-3-60 16,1 1-49-16,1-2-31 0,3-4-44 0,2 1-50 15,2-1 7-15,2-5-56 0,6-1 21 0,2-2-19 16,3 0-288-16,3-3-202 0</inkml:trace>
  <inkml:trace contextRef="#ctx0" brushRef="#br0" timeOffset="-8732.4">15692 5762 575 0,'13'-8'100'0,"-1"5"-12"0,-2-2-20 0,-1 2 68 0,-1 0-22 16,-1 2 26-16,-7 1 0 0,14 0 43 0,-14 0-20 15,14 3 26-15,-7-1-34 0,-2 2 8 0,0 1-7 16,1-1-33-16,-2 1-29 0,2 0-9 0,-2 3-21 16,0 0-4-16,0 1-16 0,-1 1-1 0,1 0-13 15,-1 3 3-15,1-1-15 0,-2 2 13 0,1-1-15 16,-2 2-62-16,3-1-54 0,-1 3-99 0,-3-2-64 15,4 1-137-15,-1 0-230 0,-1-3-142 0</inkml:trace>
  <inkml:trace contextRef="#ctx0" brushRef="#br0" timeOffset="-8015.21">15527 6587 454 0,'0'0'328'0,"0"-8"-106"0,0 8-17 16,0 0 11-16,0 0-34 0,0 0-15 0,3 7 21 15,-3-1-29-15,0 1-37 0,0 3 32 0,0-1 5 16,0 1-34-16,-1 2-15 0,1 2-8 0,0 0 39 16,-2 0-21-16,2 0-26 0,0 0-11 0,0-1-12 15,0 1 39-15,-1 0-19 0,-1-2-13 0,2 1-15 0,-1-2-7 16,-2 1-3-16,3-3 13 0,-3 0 21 0,3-2 45 15,-1 0 47-15,-2-2 47 0,3-5-8 16,-3 10-30-16,3-10-52 0,-4 2-9 0,4-2-22 16,-6-4-25-16,5-1-24 0,0-1-33 0,1-4 16 0,2-1-37 15,1-1 17-15,1-2-23 0,5 0 1 0,-1 0-3 16,2 1 0-16,0 0-16 0,1 2 14 0,3 0-3 16,-1 2 6-16,1 2-8 0,-3 1-13 0,2 1-4 15,-2 3 4-15,1 1 4 0,-4 1 8 0,3 1 1 16,-1 1 2-16,-1 1 3 0,-2 2 3 0,0 0-10 15,-2 0 13-15,-2 2 1 0,0-1 11 0,-2 2-11 16,-1-1 14-16,-1 1-13 0,-2 0 9 0,-1 1-9 16,-2 0 16-16,-2 0-17 0,-1-1 19 0,1 1-18 15,-3-2 13-15,-2 3-22 0,5-5-38 0,-4 1-44 16,4-1-41-16,-2 0-31 0,2-2-35 0,1 1-38 16,-2-2-48-16,9-2-62 0,-10 0-70 0,10 0-66 15,-7-2-446-15,7 2-501 0</inkml:trace>
  <inkml:trace contextRef="#ctx0" brushRef="#br0" timeOffset="-7732.26">15785 6686 124 0,'11'0'344'0,"-2"0"-112"0,-1 2-1 16,-1 1-37-16,0 1-10 0,-1 0 7 0,-1 2 11 16,0-1-44-16,-3 3-22 0,1 0 30 0,-1 0-24 15,-2 0-28-15,-2 2-31 0,1 1 52 0,-3-1-14 16,-1 2-10-16,0-2-18 0,-1 1 6 0,-1-3-5 15,3 2-20-15,-2-1-16 0,2-3 2 0,1 1-18 0,0-2 33 16,-1 1 55-16,3-2 22 0,1-4-14 0,3 5-5 16,-3-5 6-16,9 2-7 0,1 0-12 15,-1-2-5-15,1 0-19 0,1-2-3 0,0 2-11 16,0-1-3-16,-1 0-17 0,2 0-4 0,-3-1-16 16,1 1 0-16,-1 0-19 0,-1 0 8 0,-1 1-21 0,-7 0-6 15,10-3-74-15,-10 3-83 0,11-2-69 0,-11 2-43 16,0 0-20-16,7 2-82 0,-7-2-57 15,0 0-79-15,-4 5-394 0,4-5-460 0</inkml:trace>
  <inkml:trace contextRef="#ctx0" brushRef="#br0" timeOffset="-5464.71">13921 4715 265 0,'-1'-5'371'16,"-2"0"-37"-16,0 0-49 0,1 1-1 0,0-1-33 15,2 5-48-15,-3-7-54 0,3 7-33 0,-4-5-42 16,4 5-6-16,0 0-27 0,0 0-6 0,0 0-8 16,-1 6-1-16,1 0-15 0,1 1 11 0,0 3 40 15,2 0-7-15,0 2 8 0,1 0-18 0,1 3-3 0,0-1-8 16,1 1 4-16,-2-1 22 0,3-1 8 16,0 1-24-16,0-1 10 0,3 0-23 0,-3 0 6 15,4-2-14-15,-2-2 8 0,-1 0-20 0,1-1 18 16,-1-2-13-16,1 0 11 0,-1 0-13 0,1-3 12 15,-2-1-16-15,0 0 11 0,-7-2-13 0,15-3 9 16,-9 0-15-16,-1-2 13 0,1-1-12 0,-2 0 8 16,0-1-15-16,1-1 11 0,-2 1-16 0,-1 0 17 15,0 1-16-15,1 0 8 0,-2 1-22 0,-1 5 12 16,3-6-10-16,-3 6 16 0,0 0-12 0,0 0 14 0,0 0-12 16,0 0 14-16,5 6-11 0,-5-1 15 15,3-1-18-15,-1 2 22 0,0 0-14 0,3-1 13 0,0 3-12 16,-2-2 11-16,4 0-9 0,-1 1 19 0,1-1-6 15,1 0 62-15,-2 0-6 0,0-2 22 0,-1 0 26 16,2 0 55-16,-4-1 47 0,3 0 51 0,-6-3-49 16,8 2-35-16,-8-2-20 0,7-2-26 0,-4-2-16 15,0-1-25-15,-2 0-17 0,2-3-14 0,-3-1-16 16,0 0-7-16,-1-4-11 0,-1 1-1 0,-3-3-15 16,0 2-3-16,-2-2 0 0,0 2-4 15,0-1-4-15,0 3 0 0,0-1-8 0,0 3-13 0,1-1-34 16,1 2-39-16,-1 0-71 0,1 2-81 15,0 1-62-15,0 2-24 0,-1 0-7 0,6 3-25 0,-6-3-7 16,6 3-9-16,0 0-34 0,0 0-61 0,0 0-200 16,7 2-179-16</inkml:trace>
  <inkml:trace contextRef="#ctx0" brushRef="#br0" timeOffset="-5298.19">14386 4727 421 0,'9'1'327'0,"-2"1"-25"0,0 0-40 0,-2-1 4 16,1 3-4-16,1-1-52 0,-1-1-17 0,-1 2-38 15,0 1 32-15,0-1-38 0,-2 1-16 0,3 3-37 16,-2-1-8-16,0-1-25 0,0 3 0 0,1 0-20 0,0 2 4 16,-1 1-17-16,-1 0-22 0,0 1-90 15,1 1-74-15,-1 0-82 0,-3 0-83 0,3 1-473 16,-6 1-319-16</inkml:trace>
  <inkml:trace contextRef="#ctx0" brushRef="#br0" timeOffset="-4531.18">14124 5348 333 0,'0'0'452'0,"-1"-4"-129"15,1 4-66-15,0 0-75 0,0 0-36 16,0 0-33-16,0 0-25 0,-9 4-14 0,8 1 22 0,-2 2-16 16,0-1 7-16,2 3-20 0,-2 0 1 0,3 0 7 15,-1 1-4-15,-1 1-1 0,4-1 30 0,-1 1 1 16,-1 0-25-16,4 2 2 0,-2-3-23 0,1 0-3 16,1-1-13-16,0 1 28 0,0-2 7 0,-1 0 8 15,3-2-9-15,-1 1 22 0,1-3-4 0,-2-1 4 16,3 2-13-16,-7-5-10 0,11 1-15 0,-11-1-12 15,13-3-6-15,-6 0-6 0,0 0-12 0,-1 0 1 16,-2-1-6-16,2-1-2 0,-2 1-4 16,-4 4-3-16,6-5-6 0,-6 5-8 0,5-4-10 0,-5 4 7 15,0 0-5-15,0 0 7 0,0 0-2 0,0 0 5 16,6 4 0-16,-6-4 2 0,-2 7-4 0,2-7 7 16,2 8-3-16,-1-4 5 0,-1-4-5 0,2 10 4 15,-1-4-1-15,3-1-1 0,-2 0 2 0,1 0 8 16,-1 1-4-16,1-2 3 0,1-1 1 0,-1 0 3 15,-3-3 17-15,3 8 47 0,-3-8 44 0,6 3 32 16,-6-3-8-16,0 0-25 0,5 3-33 0,-5-3-9 16,0 0-20-16,7-4-18 0,-7 4-46 0,3-8-53 15,-3 3-26-15,2 0-31 0,-1-3-54 0,0 1-16 16,-1-1-57-16,0-1-24 0,0 1-69 0,0 1-16 0,0 0-44 16,2-1-77-16,-1 1-233 0,2-1-215 0</inkml:trace>
  <inkml:trace contextRef="#ctx0" brushRef="#br0" timeOffset="-4296.18">14444 5433 281 0,'7'2'233'0,"0"1"-54"0,-1 1-35 15,-1-1 35-15,1 1-21 0,-2 1-31 0,-1 0-14 16,-2 0 26-16,2 1-16 0,-3-1-10 0,0 2-37 16,0-2 6-16,-1 0-28 0,-1 2 7 0,2-2-30 15,-1 1 11-15,0-1-28 0,-1 1 15 0,2-1-23 16,0-5 20-16,0 8-22 0,0-8 19 0,0 8-14 15,0-8 19-15,3 7-13 0,-3-7 30 16,4 7-20-16,-4-7 10 0,9 4-20 0,-9-4 12 0,8 7-19 16,-8-7 9-16,6 4-18 0,-6-4 19 0,4 5-37 15,-4-5-53-15,0 6-76 0,0-6-40 0,-6 8-115 16,-1-3-243-16,-1 0-55 0</inkml:trace>
  <inkml:trace contextRef="#ctx0" brushRef="#br0" timeOffset="-3381.25">13621 5501 102 0,'-11'-2'409'0,"11"2"-129"16,-7-1-69-16,7 1-41 0,-8 2-23 0,8-2 2 15,-9 4-19-15,5-1-22 0,0 2 30 0,-1 0 9 0,3 0-36 16,-1 1-7-16,0 0-31 0,2-1 1 16,1 1-2-16,0-1 37 0,1 0 26 0,2 0-25 0,0 1 8 15,2-1-25-15,1-2 1 0,2 1-29 0,1-1 4 16,1-2-23-16,1 1 3 0,0-2-19 15,2-2 7-15,0 1-15 0,-1-2 8 0,0 0-21 0,0-1 12 16,-2 0-16-16,0 0 15 0,-2-1-16 16,-1 2 12-16,-1 0-15 0,1-2 12 0,-1 3-17 0,-1-1 7 15,-5 3-11-15,6-3 7 0,-6 3-13 16,0 0 14-16,6-3-15 0,-6 3 19 0,0 0-16 0,0 0 12 16,0 0-12-16,4 4 16 0,-4-4-12 0,0 0 12 15,0 0-12-15,3 4 11 0,-3-4-11 0,0 0 17 16,0 0-12-16,0 0 15 0,1 4 9 0,-1-4 52 15,0 0 25-15,0 0 30 0,0 0 18 0,0 0-5 16,0 0-35-16,0 0-12 0,0 0-31 0,0 0-5 16,0 0-21-16,6-3-1 0,-6 3-14 0,0 0-4 15,0 0-12-15,0 0 2 0,0 0-10 0,0 0-3 16,0 0-14-16,0 0 5 0,0 0-1 0,0 0 7 16,0 0-1-16,8 3 6 0,-8-3-3 0,4 5 3 15,-4-5 0-15,6 5 3 0,-6-5 0 0,7 5 2 16,-4-1-4-16,-3-4 6 0,7 6-2 0,-7-6 5 15,8 5-5-15,-8-5 4 0,9 4-3 0,-9-4 8 16,8 3-6-16,-8-3 3 0,10-1-2 0,-10 1 5 16,10-3-5-16,-6-1 48 0,2 0-18 0,-2 1 9 15,0-3-19-15,-1 0 4 0,0 1-18 0,-2-3 6 0,1-1-12 16,-1 1 3-16,-1-2-14 0,-1 2-34 0,-1-2-4 16,1 0-37-16,0 2-63 0,-1 0-48 15,-1 0-85-15,2 2-100 0,-2 2-10 0,3 4-43 16,-7-4-445-16,7 4-425 0</inkml:trace>
  <inkml:trace contextRef="#ctx0" brushRef="#br0" timeOffset="-3124.25">13934 5606 238 0,'7'-2'281'0,"-7"2"-52"15,0 0-85-15,0 0-5 0,10 1-53 0,-10-1 9 16,4 4-48-16,-4-4 15 0,4 4-38 0,-4-4 22 16,3 7-36-16,-3-7 24 0,2 10-34 0,-2-10 3 15,-2 9 1-15,2-4-4 0,0 0 25 0,0 1-29 16,-1-1 31-16,-2 0-36 0,3 0 34 0,-1-1-28 16,-1 2 26-16,-1-2-27 0,3-4 28 0,-4 7-23 15,4-7 18-15,-4 7-83 0,4-7-2 0,-7 4-82 16,7-4-13-16,-7 5-196 0,7-5 188 0</inkml:trace>
  <inkml:trace contextRef="#ctx0" brushRef="#br0" timeOffset="-2664.49">13986 5908 440 0,'0'0'451'0,"-10"-2"-86"0,10 2-110 0,-8 0-44 15,8 0-65-15,0 0-16 0,-10 0-44 0,10 0-4 16,-6 3-32-16,6-3 5 0,-4 2-27 0,4-2 7 16,0 7-16-16,0-7 11 0,2 6 29 0,-2-6 13 15,5 9-19-15,-2-5-5 0,3 0-12 0,-1 1-2 16,2-1-5-16,0 0-7 0,2-1 3 0,-1-1-2 16,1 1 1-16,-1-3-8 0,2 1 6 0,0-1-13 15,0-1 5-15,-2-1-7 0,2 1 25 0,-3-1 32 16,0 0 33-16,0-1-10 0,0 2 7 0,-7 1-15 15,10-2-8-15,-10 2-33 0,9-3 2 0,-9 3-22 16,0 0 6-16,0 0-20 0,5 5 15 0,-5-5-18 16,-1 6 16-16,1-1-16 0,-2 1 12 0,2 1-16 0,0 2-44 15,-1-1-31-15,1 2-24 0,0 0-35 16,1 3-50-16,-1-1-51 0,0 1-52 0,2 1-59 16,-1 0-329-16,1 1-187 0</inkml:trace>
  <inkml:trace contextRef="#ctx0" brushRef="#br0" timeOffset="-2030.66">13414 6350 297 0,'-7'-3'393'0,"3"0"-115"0,4 3-61 16,-7-2-52-16,7 2-30 0,-7 3-29 0,7-3 41 15,-7 5-43-15,4 0 6 0,0-1-16 0,3 1 14 16,-1 0 15-16,1 1-18 0,1-1-11 0,1 1-6 16,-1-1 14-16,3 1 4 0,-1-2 15 15,3 0-15-15,-2 0 14 0,0-1-24 0,-4-3 20 0,10 3-13 16,-10-3 19-16,10 0-18 0,-10 0 28 0,8-2-22 15,-8 2-20-15,9-5-20 0,-5 1-14 16,-1 1-11-16,0-2-6 0,-2 0 2 0,-1 5 14 0,6-5-7 16,-6 5-13-16,4-6-13 0,-4 6-8 0,4-6-8 15,-4 6-8-15,3-3-12 0,-3 3 2 0,0 0-1 16,4-4 1-16,-4 4 5 0,0 0 3 0,0 0-7 16,9 0 8-16,-9 0-3 0,0 0 3 0,0 0 0 15,8 1 3-15,-8-1 0 0,0 0 2 0,0 0 1 16,10 0-1-16,-10 0 2 0,7-2 2 0,-7 2-1 15,4-3-2-15,-4 3 1 0,7-4 1 0,-7 4 1 16,5-3-1-16,-5 3-1 0,2-5 1 0,-2 5 0 0,5-3-2 16,-5 3-2-16,0 0-26 0,4-5-55 15,-4 5-51-15,0 0-48 0,3-3-59 0,-3 3-64 16,0 0-12-16,0 0 57 0,0 0-35 0,0 0 31 0,0 0-68 16,5 4-32-16,-5-4-149 0,0 0-6 15</inkml:trace>
  <inkml:trace contextRef="#ctx0" brushRef="#br0" timeOffset="-1882.66">13647 6363 90 0,'7'-4'445'0,"-7"4"-57"0,4-6-97 0,-4 6-70 16,6-6-45-16,-6 6-28 0,2-6-31 0,-2 6-30 16,3-5-54-16,-3 5-94 0,0 0-6 0,0 0-105 15,0 0-34-15,0 0-263 0,0 0 49 0</inkml:trace>
  <inkml:trace contextRef="#ctx0" brushRef="#br0" timeOffset="-1380.52">13755 6697 124 0,'0'0'438'0,"0"0"-99"0,0 0-103 0,0 0-35 0,0 0-71 15,0 0-13-15,0 0-51 0,0 0 6 0,0 0-40 16,0 0 13-16,0 0-33 0,0 0 25 0,3 4-30 16,-3-4 18-16,0 0-26 0,0 4 26 0,0-4-30 15,0 0 33-15,0 0-26 0,4 5 20 0,-4-5-21 16,0 0 38-16,0 0-21 0,7 2 22 0,-7-2-25 0,9-3 26 15,-9 3-13-15,8-5 34 0,-1 2-10 16,-1-1 37-16,-2 1-17 0,2-3 38 0,-1 4 7 16,0-2-23-16,-1 2-11 0,-4 2-6 0,7-7 6 15,-7 7-30-15,4-5-1 0,-4 5-24 0,6-2 1 0,-6 2-22 16,5-4 10-16,-5 4-14 0,0 0 15 16,0 0-18-16,7 2 8 0,-7-2-61 0,3 4-31 15,-3-4-44-15,3 8-73 0,-3-3-52 0,3 0-159 0,-2 2-237 16,-1-2-158-16</inkml:trace>
  <inkml:trace contextRef="#ctx0" brushRef="#br0" timeOffset="-916.43">13538 7100 353 0,'0'0'363'16,"0"0"-62"-16,-11 1-81 0,11-1-36 0,0 0-57 0,-8 0-8 15,8 0-48-15,0 0 11 0,0 0-34 0,-9 1 20 16,9-1-27-16,0 0 15 0,0 0 25 0,0 0 47 16,0 0-3-16,0 0-19 0,0 0-13 15,0 0-23-15,11-3 0 0,-11 3-11 0,10-3 1 0,-6-1-11 16,2 2 3-16,1-2-28 0,-3 0 16 0,3-1-18 15,-2 0 8-15,0-1-13 0,-2 1 10 0,3 0-16 16,-3 0 12-16,-1 0-14 0,1 1 6 0,1 1-15 16,-4 3 7-16,3-5-22 0,-3 5-19 0,0 0-43 15,0 0-29-15,0 0-37 0,7 3-72 0,-7 2-25 16,3 2-96-16,-3 0-288 0,3 1-136 0</inkml:trace>
  <inkml:trace contextRef="#ctx0" brushRef="#br0" timeOffset="-516.43">14234 7109 197 0,'0'0'447'0,"3"-6"-70"0,-3 6-96 0,3-5-48 16,-3 5-64-16,1-6-25 0,-1 6-46 0,0 0-3 16,2-5-45-16,-2 5 8 0,0 0-33 0,0 0 15 15,0 0-22-15,0 0 12 0,0 0-23 0,0 0 19 16,8 4-19-16,-8-4 14 0,4 5-17 0,-4-5 5 16,9 5 0-16,-9-5 17 0,11 4-19 0,-4-3 13 15,0 0-10-15,-7-1 11 0,18 0-15 0,-9-1 10 16,-1 0-20-16,2-1 23 0,-3-1-20 0,2 1 14 15,-2-3 13-15,0 2 18 0,-2 0 48 0,1-2-10 16,-2 1-4-16,0 0 8 0,-1-1 21 0,0 1-2 16,-3 4 15-16,4-6-26 0,-4 6-7 0,3-7-25 15,-3 7-5-15,4-5-21 0,-4 5-6 0,3-5-25 16,-3 5-45-16,0 0-20 0,4-3-21 0,-4 3-40 16,0 0-61-16,7 2-44 0,-7-2-91 0,6 4-69 15,-6-4-303-15,4 4-197 0</inkml:trace>
  <inkml:trace contextRef="#ctx0" brushRef="#br0" timeOffset="50.61">14616 7054 137 0,'0'0'381'15,"0"0"-131"-15,3 4 14 0,-3-4-52 0,2 7-5 16,0 0-55-16,-1-2-7 0,-1 1-25 0,0 1-4 0,-1 2-36 16,-2-1 0-16,3 2-29 0,-3-1 5 15,0 1-19-15,-1-1 5 0,1 0-27 0,-1 0 15 0,1-2-19 16,-1-1 16-16,1 0-14 0,-1-1 20 0,4 0 50 15,0-5-12-15,-6 6-16 0,6-6-7 16,0 0-18-16,0 0 0 0,-5-4-9 0,5 4 0 0,-2-9-5 16,2 1 0-16,-1-1-11 0,-2-4 5 0,3 1-7 15,-3-4-2-15,-1 1 0 0,-2-1 6 16,2 2 31-16,-3-2 13 0,-1 5-4 0,-1-2-17 0,-2 4 4 16,0 0-13-16,-2 3-4 0,3 1-4 0,-2 2 1 15,2 1-7-15,0 1-2 0,1 2-6 0,2 2 6 16,0 1-9-16,3 0 12 0,3 3-12 0,-1-1 14 15,4 1-32-15,-1 1 13 0,6 3-48 0,-1-3-24 16,2 3-26-16,2-1-75 0,0 2-16 0,1-2-72 16,-1 0-48-16,3 1-286 0,-1-3-115 0</inkml:trace>
  <inkml:trace contextRef="#ctx0" brushRef="#br0" timeOffset="8684.48">20222 10680 15 0,'0'0'392'0,"0"0"-26"0,-2-6-65 15,2 6-61-15,-2-6-47 0,2 6-31 0,-2-6 29 0,2 6-6 16,0-7-6-16,0 7-8 0,-1-6-23 16,1 6-13-16,-2-4-16 0,2 4-12 0,0 0-15 15,-1-8-22-15,1 8-15 0,0 0-13 0,0 0-14 0,-2-5-12 16,2 5-16-16,0 0 8 0,0 0-4 15,0 0-1-15,0 8 13 0,0-3-3 0,0 4 1 0,0 0-6 16,2 2 12-16,-2 1-16 0,1 3 13 16,-1-1-14-16,3 2 45 0,0 0-6 0,0 0 35 15,2 3 12-15,1-3 2 0,0 0-11 0,4 0 6 0,-1 0 1 16,3-1 7-16,0-3-10 0,0-1-2 16,0-1-18-16,2-2 2 0,0 0-15 0,2-2-3 15,-2-3-13-15,-1-1 8 0,1 0-18 0,-3-2 12 0,2-1-21 16,-1-2 11-16,-2-1-20 0,0-1 18 0,-1-3-9 15,-2 0-21-15,0 0 7 0,-2-4-18 0,0 1 8 16,-3 0-9-16,1 2 7 0,0-1-8 0,-2 2 13 16,2 0-9-16,-3 2 2 0,3 0-23 0,-3 6-35 15,1-8 5-15,-1 8 17 0,0 0 0 0,0 0 14 16,2 7 5-16,-2 1 5 0,1 5 5 0,-1 1 9 16,3 6 11-16,1 4 60 0,0 8-15 0,4 1-5 15,-3 1 6-15,4 2 17 0,-2-1 10 0,0 1 1 16,0 0-7-16,-2-1 6 0,1-1-28 0,-3-2 12 15,0 2 12-15,-2-6 10 0,-1-2-3 0,-1 0-21 16,-1-2-3-16,-2-1-1 0,1-5 16 0,-1-1 30 16,-3 0-4-16,-3 0 24 0,0-3-21 0,0-5 27 15,-4 1-55-15,0-4 1 0,2-3-1 0,-1-1-1 16,-1-2-10-16,-2-2-12 0,1-2-8 0,-2-3-5 0,1-1-1 16,-2-1-8-16,4-4-8 0,0 0-18 15,1-3-10-15,2 0 13 0,1-1-55 0,3 1 1 16,4 1-40-16,0-2-22 0,2 3-37 0,1-1-15 15,1-2-18-15,4 1-37 0,0 0-19 0,4 0-12 0,1 0-31 16,2-2-21-16,1 2-27 0,1 0-43 0,4-1-49 16,2-1-111-16,1 1-261 0,2 1-321 0</inkml:trace>
  <inkml:trace contextRef="#ctx0" brushRef="#br0" timeOffset="8951.4">20832 10897 56 0,'15'-3'394'0,"2"-2"-79"15,-1 0-49-15,0 2-79 0,3-2-15 0,-2 2-64 16,0 0 5-16,-2 1-17 0,2-1-16 0,-3 0-16 16,0 1-20-16,0 1-51 0,0 1-37 0,-4-1-34 15,0 2-57-15,0 0 4 0,-2 1 23 0,-3 1 22 16,-3 1 6-16,-2-4-11 0,0 9 30 0,-2-1 4 16,-4 0 15-16,-3 0 25 0,0 3 34 0,-3 0 44 15,1-1 1-15,-2-1 38 0,2 1 21 0,1-2 11 16,0 0-6-16,2-3 4 0,-1 2 19 0,4-2 21 15,-1 0-2-15,2-2-6 0,4-3-34 0,-4 5-29 16,4-5-29-16,0 0-3 0,10-1-18 0,-2-1 1 16,5 0-18-16,-1-1-39 0,5-1-20 0,3 0-42 0,-2 1-37 15,2-2-46-15,1 2-78 0,0 0-95 16,3-2-282-16,-4 0-120 0</inkml:trace>
  <inkml:trace contextRef="#ctx0" brushRef="#br0" timeOffset="9515.49">21608 10590 483 0,'1'9'381'15,"2"3"-33"-15,0 4-55 0,1 2-5 0,-1 0-6 0,1 4-28 16,0 1-30-16,2 0 5 0,-2 2 0 16,2-2-48-16,-1 1-17 0,0 0-4 0,0-2-15 15,-2 2-32-15,3-2-11 0,-2-3-23 0,-1-1-6 0,0 0 3 16,-1-1 4-16,1-4-4 0,-1-2-20 16,-1 0-8-16,2-1-2 0,-2-2 36 0,-1 0 65 15,2-1 44-15,-1-2 55 0,-1-5-70 0,-1 4-11 0,1-4-59 16,0 0 10-16,-7-4-53 0,2-2-42 0,1-5-21 15,-3 0-20-15,0-5-24 0,1-5-4 0,1 0-20 16,-2-6 1-16,0-3 9 0,1 1-1 0,-1-4 21 16,4 0-9-16,-1 1 15 0,3-1-8 0,-1 5 13 15,4 0-14-15,-1 1 15 0,3 0-7 0,0 3 17 16,2 1-16-16,1 2 19 0,0 1-15 0,0 5 21 16,0 2-20-16,3 0-22 0,-1 3-33 0,2 2-10 15,0 2-56-15,0 1-16 0,-1 2-61 0,2 3-31 16,-3 2-39-16,3 1-53 0,-3 2-71 0,0 0-484 15,-2 3-467-15</inkml:trace>
  <inkml:trace contextRef="#ctx0" brushRef="#br0" timeOffset="9684.53">21570 10749 379 0,'-9'8'592'0,"4"-4"-123"15,0-1-87-15,5-3-76 0,-4 6-37 0,4-6-39 16,0 0-10-16,14 1-40 0,-5-1-14 0,5-1-35 15,1 0-10-15,2-2-35 0,4 1-13 0,-1 0-55 0,7 0-44 16,-2-1-46-16,2 0-44 0,-2-2-31 0,1 1-56 16,-2 1-72-16,0-3-91 0,-2 1-401 15,1-3-282-15</inkml:trace>
  <inkml:trace contextRef="#ctx0" brushRef="#br0" timeOffset="9901.94">22095 10479 465 0,'3'-6'477'15,"-2"1"-106"-15,-1 5-99 0,3-5-48 0,-3 5-20 16,0 0-32-16,-7 2-11 0,0 2-3 0,1 4-12 16,-1 2-20-16,-1 1 31 0,-2 5 8 15,2 0-21-15,-1 3-22 0,-1 0 39 0,3 2-34 0,2-2-22 16,0 0-9-16,4-1-2 0,1 0-15 0,1 1-3 16,2 0-19-16,3 0-6 0,-1 3-8 0,4-3 0 15,-1 0-12-15,2-1 1 0,2 1-14 0,0-3-34 16,-2-1-88-16,4-1-22 0,0 0-47 0,3-2-37 15,-3-3-37-15,2-3-77 0,1 0-81 0,-2-4-468 16,2 0-425-16</inkml:trace>
  <inkml:trace contextRef="#ctx0" brushRef="#br0" timeOffset="10318.71">22618 10680 281 0,'4'-11'443'0,"-3"0"-90"16,1 1-48-16,-2-1-33 0,-2 1-5 15,1 0-50-15,-3-1-62 0,-2 0-25 0,0 2-15 0,-1 0-23 16,0 2-17-16,-4 1-13 0,1 0-15 0,0 3 14 16,-1 1-5-16,0 2-13 0,-2 2 28 15,-1 3 9-15,1 2-17 0,-1 1-8 0,2 1-2 0,-1 2-10 16,3 1-7-16,0 0-4 0,3 1-2 0,0 0-12 16,3 0 6-16,1-2-1 0,2 0 1 0,2 0 16 15,0 0-21-15,4-1 18 0,0-2-23 0,2 1 20 16,2-2-18-16,-1 0 14 0,2-3-18 0,1-1 2 15,-1 0-2-15,0-3-8 0,1-3-11 0,-1 0-22 16,2-2 0-16,-3-2-8 0,0 0-16 0,-1-4 6 16,2 0-2-16,-4 1 18 0,-1 0 8 0,1 0 7 15,-2 1 48-15,-1 1 39 0,1 0 23 0,-1 2-19 0,1 1-19 16,-1 0-28-16,-3 5-4 0,4-5-5 16,-4 5 12-16,0 0 48 0,6 2 10 0,-6-2 4 15,4 10-2-15,-1-3 8 0,0 2-16 0,0 0-4 0,1 1-2 16,0 2 2-16,2 1-32 0,-2 2 7 15,3-2-19-15,-1 1 11 0,-1 2-16 0,0-2 7 16,0 1-51-16,-1-3-39 0,-1 1-56 0,0-2-36 16,0 0-81-16,0-1-44 0,-2 0-34 0,2-1-79 0,-2-3-100 15,1-1-427-15,-1 1-477 0</inkml:trace>
  <inkml:trace contextRef="#ctx0" brushRef="#br0" timeOffset="10560.37">22898 10682 613 0,'0'0'427'0,"4"-5"-96"16,-4 5-34-16,0 0 6 0,6 3-34 0,-6-3-21 16,3 8 11-16,-2-5-28 0,0 5-13 0,2-2-37 15,0 2-28-15,-3-1-24 0,4 2 12 0,-1-1-13 16,-1 0-30-16,0 2-8 0,1-2-32 0,0 0 11 15,-2 0-23-15,1 0-24 0,-1-1-82 0,1 0-49 16,-1-2-57-16,-1 0-18 0,0-5-26 0,3 8-70 16,-3-8-106-16,-2 6-136 0,2-6-238 0,0 0-273 15</inkml:trace>
  <inkml:trace contextRef="#ctx0" brushRef="#br0" timeOffset="11020.59">22925 10509 615 0,'-6'-5'669'0,"3"1"-46"0,0 0-68 0,3 4-97 16,-4-5-62-16,4 5-56 0,-4-6-50 0,4 6-68 0,-3-4-46 16,3 4-46-16,-4-4-33 0,4 4-50 0,0 0-79 15,0 0-1-15,0 0-45 0,0 0-102 0,0 0-66 16,-6 4-30-16,6-4-109 0,0 8-88 0,0-8-442 15,0 6-484-15</inkml:trace>
  <inkml:trace contextRef="#ctx0" brushRef="#br0" timeOffset="11349.59">23061 10412 466 0,'3'-7'625'16,"1"1"-140"-16,-1 3-80 0,0-2-56 0,-3 5-81 0,7-5 20 0,-7 5-1 15,14 2 6-15,-5 3-13 0,0 1-40 0,4 5 11 16,1 3-39-16,0 1-33 0,2 6-3 15,-1 1-16-15,-2 0-33 0,0 2-20 0,-2 0-12 16,-3-1-20-16,-2-2-4 0,-2 2-20 0,-1-4-2 16,-3 2-18-16,-3 2 6 0,-2-1-14 0,-4 0-4 0,1 0 13 15,-5 1-22-15,-1 0 14 0,-3-2-66 0,4-4-61 16,-2-2-51-16,-1-1-59 0,-2-1-64 0,1-1-50 16,0-2-45-16,2-3-128 0,-1 0-127 0,-1-4-342 15,3 0-561-15</inkml:trace>
  <inkml:trace contextRef="#ctx0" brushRef="#br0" timeOffset="12385.93">23147 9159 215 0,'0'0'491'0,"-10"-1"-158"16,10 1-59-16,-5 3-46 0,5-3-26 15,-6 6 7-15,3 1-16 0,1 1-26 0,-1 1 19 0,0 2-21 16,0 2-41-16,0 2 11 0,-1 2 46 0,3 1-28 16,-1 1-6-16,1-2-11 0,-1 2-21 0,1 1-15 15,0-3 2-15,1 2-11 0,0-1-13 0,0-2-13 16,1 1-13-16,0-2-7 0,-1 1-4 16,3-1-7-16,-1-1-3 0,-1-2-37 0,3 1-20 0,-1-2-62 15,1 2-29-15,1-5-3 0,-1 1-12 0,0-2-16 16,0-1-32-16,3-4-86 0,-7-2-17 0,10 3-106 15,-3-6-414-15,-3-2-331 0</inkml:trace>
  <inkml:trace contextRef="#ctx0" brushRef="#br0" timeOffset="12550.81">23150 9118 175 0,'-4'-12'608'0,"1"1"-90"0,0 1-96 15,0 0-65-15,-1 2-31 0,1 0-65 0,2 1-57 16,-2 1-36-16,3 1-35 0,-3-1-32 0,3 3-27 15,0 3-22-15,-2-8-26 0,2 8-36 0,0 0-36 16,0 0-46-16,0 0-85 0,5 3-74 0,-1 1-75 16,2 0-136-16,1 1-189 0,0 0-158 0</inkml:trace>
  <inkml:trace contextRef="#ctx0" brushRef="#br0" timeOffset="12832.87">23333 9157 111 0,'0'0'525'0,"4"2"-139"0,-4-2-99 0,7 2-59 0,-7-2-48 16,12 1-8-16,-12-1-50 0,15 1-6 0,-5 0-36 16,0-1-8-16,1 2-54 0,-1 1-38 0,3-1-67 15,-2 2-38-15,-3 1-19 0,2 0-39 0,-3 3-26 16,-2 0 5-16,-3 1-1 0,-2 1 30 0,-2 1 18 16,-4 4 49-16,-4 2 58 0,0 0 64 0,-4-1 48 15,1 0 20-15,1-1 43 0,-1-1 1 0,2-3 46 16,1-1-30-16,2-2 6 0,-1 0-19 0,2 0 18 15,3-3-28-15,1 0 38 0,3-5 4 0,-1 8-17 16,1-8-27-16,8 5-27 0,-1-4-15 0,3-1-26 16,0 0-9-16,1-2-35 0,3 0-47 0,0-2-75 15,0-1-34-15,2-1-51 0,-1-1-63 0,-1-1-61 16,-1-1-185-16,-2-2-8 0</inkml:trace>
  <inkml:trace contextRef="#ctx0" brushRef="#br0" timeOffset="12965.61">23564 9250 357 0,'3'-6'452'16,"-3"6"-56"-16,4-8-65 0,-4 8-50 0,3-6-55 15,-3 6-55-15,0 0-22 0,3-2-8 0,-3 2-20 0,0 0-19 16,1 5-18-16,-1-5-8 0,0 9-13 0,2-4-13 16,-1 3-9-16,-1 0-2 0,3 0-11 15,-2 5-3-15,2-1-1 0,0 1-4 0,0 0-61 0,0-1-23 16,1 0-73-16,0 4-61 0,0-3-74 0,2-1-97 16,-2 0-293-16,0-1-171 0</inkml:trace>
  <inkml:trace contextRef="#ctx0" brushRef="#br0" timeOffset="13613.46">23854 9301 561 0,'-4'4'540'0,"4"-4"-76"0,0 0-69 16,0 0-53-16,-4 4-67 0,4-4-35 15,0 0-46-15,0 0-42 0,0 0-29 0,8 2-38 0,-8-2-5 16,16 0-24-16,-6 0 2 0,1 0-40 0,0 0-36 16,3-1-75-16,0 1-15 0,-1-2-56 0,3 2-32 15,-1-3-69-15,-1 0-30 0,0 2-81 0,0-2-276 16,0-2-163-16</inkml:trace>
  <inkml:trace contextRef="#ctx0" brushRef="#br0" timeOffset="13983.57">24185 9107 417 0,'2'-5'456'0,"-2"5"-125"0,3-7-58 0,-3 7-87 16,1-5-14-16,-1 5-13 0,0 0 8 0,0 0-12 15,0 0-47-15,0 7-14 0,0-7 18 0,-1 10-16 0,1-4-14 16,0-1 13-16,0 4 1 0,1-2 11 0,0 2-22 15,1-1-17-15,-1 0-3 0,2 2-9 0,0-4-21 16,1 4 13-16,-1-2-26 0,1-2 13 0,0 3-21 16,1-2 21-16,-1-2-20 0,0 1 19 0,2-2-18 15,-1 0 17-15,-5-4-18 0,10 4 12 0,-10-4-21 0,11-2 14 16,-5-1-15-16,1-1 7 0,0-4-22 0,-1 2-1 16,1-4 4-16,-3 1-4 0,3-1 2 0,0 1-16 15,-3 1 72-15,1 1 43 0,0 2 12 0,-2-2-17 16,1 2-29-16,-1 2-21 0,-3 3-12 0,4-6 5 15,-4 6 22-15,0 0 11 0,6 4 33 0,-6-4-5 16,3 10-3-16,-2-2-20 0,-1 1-6 0,0 0-10 16,2 4 44-16,-2 0-26 0,1 0 1 0,0 2-22 15,-1-1 1-15,0 4-15 0,-1-1 5 0,0 1-14 16,-1-1-38-16,1-1-60 0,-1 0-56 0,0-1-56 16,0-2-78-16,-1 1-4 0,2-2-77 0,-2-1-27 0,2-1-53 15,-1-2-44-15,-2 0-345 0,4-3-346 0</inkml:trace>
  <inkml:trace contextRef="#ctx0" brushRef="#br0" timeOffset="21548.44">21467 11353 150 0,'8'-6'330'0,"1"0"-62"0,-2 1-43 0,0 1-37 16,-3 0-63-16,3 1-30 0,-7 3-31 0,9-4 12 16,-9 4 2-16,0 0 27 0,12 2-7 0,-12-2 8 15,7 4-21-15,-2 0 63 0,-3 0-30 0,3 1-24 16,-3 1 22-16,1 1-21 0,0 0-19 0,1 1-1 16,-2 1 4-16,-1 2-25 0,2 1-13 0,-2 0-7 15,-1 1-7-15,2 1-3 0,-2 1-2 0,-2-1-31 16,2 2 28-16,-1 0-26 0,-2 2 26 0,3-1-25 15,-3-1 10-15,2 0-38 0,-2-1 16 0,2-1-45 16,-1-1-11-16,-1-2-54 0,1 1-18 0,0-2-36 16,-1-2-31-16,1-2-59 0,-3 1-319 0,1-4-103 15</inkml:trace>
  <inkml:trace contextRef="#ctx0" brushRef="#br0" timeOffset="21797.41">21289 11596 281 0,'-11'6'315'0,"0"1"-9"15,1 2-70-15,0-1-25 0,0 4-32 0,5-3 3 16,-1 3-36-16,6-1 36 0,0 1-50 0,6 1 31 16,2 0-54-16,5 1 19 0,4-1-50 0,5 1 25 15,4-2-41-15,3 0 33 0,-1-4-41 0,3 0 22 16,-4-5-16-16,0 0 35 0,-3-3-21 0,3-1 12 16,-2-3-22-16,-1 0 28 0,-2-1-31 0,1-3 6 15,-3 0-22-15,-1-2 4 0,-3-1 1 0,-3-1-2 16,-2 2-18-16,-3-2 2 0,1 0-18 15,-4 1 9-15,-2 1-13 0,1-1-40 0,-2 1-25 16,-2 1-52-16,0 1-20 0,0 1-34 0,0 1-49 0,-2 0-71 16,0 2-36-16,2 4-69 0,-6-5-333 0,6 5-225 15</inkml:trace>
  <inkml:trace contextRef="#ctx0" brushRef="#br0" timeOffset="89161.31">9230 8496 161 0,'-30'-10'107'0,"-1"1"12"16,4-1-62-16,6 2 19 0,-1 0-45 0,2-2 33 15,2 3-40-15,2-1 26 0,2 1-31 0,1-1 42 16,1 0-43-16,2 2 28 0,1-1-32 0,2 1 24 15,2 0-16-15,0 0-31 0,4 2-40 0,1 4-15 16,-1-9-40-16,1 9-112 0,5-7 67 0</inkml:trace>
  <inkml:trace contextRef="#ctx0" brushRef="#br0" timeOffset="89535.91">9983 8186 327 0,'24'-4'301'0,"-1"-1"-96"16,2 1-5-16,0 1-64 0,1 0-1 0,-1-2-55 0,3 4 17 15,0-1-37-15,1 2 11 0,0-2-40 16,2 1 24-16,0 1-40 0,0 0 28 0,-1 1-31 15,1 1 14-15,-2-1-20 0,-2 1 12 0,1 0-68 16,-4 1-60-16,-1 0-102 0,-2 0-244 0,-3-1 67 0</inkml:trace>
  <inkml:trace contextRef="#ctx0" brushRef="#br0" timeOffset="90414.27">13183 10058 423 0,'-2'6'450'0,"2"-6"-62"0,-3 6-67 0,3-6 2 15,0 8 13-15,1-4-36 0,5-1 4 0,-1 3-25 0,5-1 14 16,2-1-39-16,4 0-30 0,0 1-29 16,2-1-22-16,6 1-31 0,0-1-22 0,1-1-21 15,2 0-20-15,0-1-16 0,-2 0-10 0,-1-1-10 16,-3 0-39-16,3 1-40 0,-4-1-51 0,1 0-67 15,-5 0-90-15,-1-1-80 0,-1 0-123 0,-4 3-45 0,0-3-472 16,-10 0-553-16</inkml:trace>
  <inkml:trace contextRef="#ctx0" brushRef="#br0" timeOffset="90610.27">13234 10297 525 0,'-10'6'566'16,"3"-1"-111"-16,3-1-33 0,4-4-28 0,1 5-46 15,-1-5-3-15,10 4-12 0,0-2-17 0,4-1-25 16,2-1-1-16,3 0-60 0,5-1-14 0,3-1-34 16,0-1-27-16,1 1-26 0,-1-1-26 0,-2 2-20 15,2-1-13-15,-5-1-27 0,0 0-38 0,-3 1-59 16,1 0-34-16,-6-1-40 0,0 3-53 0,0-3-53 16,-4 1-64-16,1 1-89 0,-2-1-133 0,-1-1-141 15,-2 1-265-15,-6 2-497 0</inkml:trace>
  <inkml:trace contextRef="#ctx0" brushRef="#br0" timeOffset="91610.34">13250 5155 223 0,'-9'-4'480'0,"3"2"-119"0,2-1-24 16,0 0-75-16,4 3-55 0,-8-3-46 0,8 3-38 15,-6-3-31-15,6 3-47 0,-6-3-47 0,6 3-28 16,0 0 31-16,0 0-76 0,-4 5-13 0,4-5-96 16,4 9-16-16,2-3-95 0,2 2-153 0,2 0 79 15</inkml:trace>
  <inkml:trace contextRef="#ctx0" brushRef="#br0" timeOffset="91942.38">15161 6044 2 0,'0'0'482'0,"-3"5"-65"15,3-5-79-15,0 0-27 0,0 0-34 0,0 0-51 16,0 0-37-16,0 0-46 0,0 0 28 0,-3-2-34 15,3 2-16-15,0 0-35 0,-1-7-3 16,1 7-32-16,0-5 3 0,0 5-23 0,0 0 8 0,0-8-28 16,0 8-15-16,0 0-88 0,1-5-112 0,-1 5-30 15,0 0-104-15,0 0-393 0,7 5-234 0</inkml:trace>
  <inkml:trace contextRef="#ctx0" brushRef="#br0" timeOffset="93732.74">20682 10112 79 0,'-5'-7'527'0,"-1"1"-85"0,2 1-53 16,1 0-58-16,-1 1-20 0,4 4-32 15,-6-6-43-15,6 6-61 0,0-7-39 0,0 7-25 16,6-5-22-16,1 2-1 0,1 3 8 0,6-3 20 15,3 3-16-15,3 1-2 0,1 1-12 0,2 0-13 0,2 1-11 16,2-2-6-16,-2 2-14 0,-2-1-2 0,-1 1-12 16,-1-2 1-16,-1 1-7 0,-4 0 3 15,-1-1-8-15,-1 0-1 0,-1 1-51 0,-2-2-33 16,-1 0-87-16,-2-2-22 0,1 2-61 0,-2-3-51 16,-1 0-53-16,-6 3-35 0,5-8-40 0,-5 3-213 15,0-2-140-15</inkml:trace>
  <inkml:trace contextRef="#ctx0" brushRef="#br0" timeOffset="93904.05">20936 9948 157 0,'-10'-5'326'0,"4"1"-99"0,2 0-61 0,-3 3-8 0,7 1 25 16,-14-2-22-16,14 2-38 0,-11 4 11 0,4 1 44 15,1-1-29-15,-1 3-33 0,1 0 20 0,2 4-6 16,0-2-29-16,0 3-21 0,1 0-14 0,0 1-6 16,0 0-16-16,2 1-2 0,-2 1-29 15,3 1 16-15,-3 1-4 0,2-2-2 0,-2-1-5 0,2 2-1 16,-1-3-30-16,-1 1-47 0,2-1-22 0,-2-2-75 15,2 2-10-15,-1-1-64 0,2-2-38 16,-1-2-320-16,1 0-104 0</inkml:trace>
  <inkml:trace contextRef="#ctx0" brushRef="#br0" timeOffset="94316.11">21189 10024 407 0,'10'-4'422'0,"-3"2"-99"16,2 0-61-16,-9 2-8 0,15 2-49 0,-6-1-49 16,-1 3-11-16,-1 1-26 0,2 1-3 0,-2 3-13 15,0 0-35-15,-3 3-1 0,0-2-22 0,-2 3-4 16,-1-1-6-16,-2 1-5 0,-2-1-11 0,0 2 0 15,-1-2-3-15,-2 1 2 0,-1 1-10 0,0-1 11 16,3-4-8-16,-2 1 7 0,-1-1-8 0,3-1 6 16,0-2 17-16,1 0 56 0,-1 0 39 0,1-1 68 15,1 0 38-15,2-5 32 0,-4 8 4 0,4-8-39 16,0 6-54-16,0-6-36 0,13 4-30 0,-5-1-14 16,6-1-10-16,-1 0-2 0,3 1-9 0,-1-1-7 15,2-1 4-15,1 0-35 0,3 2 12 0,-2-3-28 16,-1 1 18-16,0 0-31 0,-1 0 18 0,-3-1-44 15,0 2-19-15,-2-1-59 0,-2-1-53 0,-1 2-64 16,0-2-61-16,-1 1-63 0,-8-1 14 0,10 2 60 16,-10-2-52-16,4 4-53 0,-4-4-20 0,-2 6-82 15,2-6-250-15,-9 2-224 0</inkml:trace>
  <inkml:trace contextRef="#ctx0" brushRef="#br0" timeOffset="95082.39">21457 10005 213 0,'-3'-9'272'0,"2"-1"-64"16,-1 3-36-16,-2-4-9 0,1 2-28 0,-1-1-19 15,0 2-7-15,0-1-27 0,-2 1-16 0,0 0-12 16,-1 0-9-16,0 2-5 0,-1-1-14 0,-2 2-1 16,-1 2-8-16,-2 0-5 0,2 0-2 15,-3 3-2-15,0 1 1 0,-5 2 49 0,1 2 8 0,-5 0-10 16,2 4 13-16,-3 4 15 0,-1 1-15 0,1 0 13 15,0 3-15-15,3 1-17 0,0 1 8 0,1 0-5 16,0 3 11-16,4-1-13 0,0 2 6 0,3-1-2 16,2-3-12-16,4 1-5 0,0 0 0 0,4 0 24 15,0-1-15-15,3-1 7 0,0 0-22 0,2 0 8 16,2 0-6-16,0 0 22 0,3 1-12 0,3 0 21 16,0 0-15-16,1-3 22 0,2 0-17 0,1-2 10 15,0 0 2-15,3-1 0 0,0-1-4 0,1-3 2 16,3 0 12-16,1 0-10 0,0-4 4 0,1 0 18 15,-2-1-5-15,-2-3 7 0,3 0 13 0,-1-1-19 16,0-2 7-16,0-1-20 0,1-2 19 0,1 0 9 16,0-2-11-16,-1-1 7 0,-1-2-13 0,-1 0-8 15,0-2-1-15,2-3-14 0,-1-1 21 16,-2-1-31-16,-1 0 16 0,-4 0-19 0,2-5-9 0,-4 4 6 16,-2-1-11-16,-1-1-4 0,-2 0-15 0,-2-2 20 15,-2 3-7-15,-2-2-6 0,-1 2-3 0,-4-4-1 16,1-1-11-16,-4 1-3 0,-1 2 0 0,-3-4 0 15,1 4 1-15,-3 1-8 0,0-1-40 0,-2 0-18 16,-2 3-20-16,0 1-21 0,2 3-35 0,-4 1-36 16,1 1-50-16,-2 2-36 0,-1 1-47 0,1 2-46 15,1 3-52-15,0-1-73 0,-2 5-27 0,4 0-339 16,-1 0-388-16</inkml:trace>
  <inkml:trace contextRef="#ctx0" brushRef="#br0" timeOffset="96914.07">12814 3038 261 0,'-5'-13'282'16,"0"1"-48"-16,1-1 4 0,1 2-42 0,2 1-4 0,-2 0-38 15,0 2-29-15,3 1-32 0,-2 1-38 0,0 1-26 16,2 5 5-16,0 0-21 0,0 0 12 16,-3 5-15-16,3 5 12 0,0 4-17 0,-3 3 29 0,2 4 17 15,0 3 18-15,-1 3 3 0,-2 0 32 0,1 4-23 16,0 1 13-16,-1-2-20 0,1 2 9 0,1-7-1 15,-3 2-10-15,3-1 10 0,-3-1-23 16,1-1 11-16,1-2-24 0,-1 0-5 0,0-4-7 0,0-2 0 16,1-1 1-16,0-1-3 0,0-3 7 0,0 0 15 15,0-4 37-15,2 1 65 0,0-1 18 16,-1-2-34-16,2-5-31 0,0 0-20 0,0 0-22 0,-5-3-11 16,5-3-29-16,1-2-27 0,3-3-2 0,2-2-4 15,2-1-13-15,2-2-15 0,1 0-3 0,2 1-16 16,1 1 5-16,0 1-2 0,-1 2 5 0,0 2-1 15,1 1 4-15,0 3 2 0,-1 0-7 0,-1 0 2 16,1 4 9-16,-2 0 7 0,0 2 4 0,-1-1 4 16,-1 3 5-16,-1 0 3 0,-1 2 17 0,0-2-17 15,-1 3 20-15,-3-1-15 0,0 2 15 0,-2-1-13 16,-1-1 16-16,-1 3-18 0,-2-2 13 0,-2 2-11 0,1-1 1 16,-4 0 5-16,-1 0-2 0,1-1 1 15,-3-1 1-15,-1 0 13 0,1 0-40 0,-2-2 14 0,2 0-43 16,-3 0 1-16,3 0-26 0,-2-2-20 0,2 1-31 15,0-1-50-15,1 0-3 16,0 0-47-16,1 0-33 0,1-1-42 0,8 0-21 0,-17 2-173 16,17-2 5-16</inkml:trace>
  <inkml:trace contextRef="#ctx0" brushRef="#br0" timeOffset="97416.15">12961 3186 316 0,'0'0'309'0,"-6"-5"-79"0,6 5-68 16,0 0-24-16,0 0-40 0,9 0-12 15,-1 2-24-15,3 2 0 0,9 6 3 0,1-1 5 0,7 6-21 16,2 0 24-16,7 5 11 0,1 2-12 0,0 2-16 16,0 0 13-16,1 6-17 0,-1-1-16 15,0 4-3-15,-1 3-5 0,-1-1-12 0,2 3-3 16,-1 0 3-16,1 2-5 0,1 0 5 0,1 3 5 0,5 7-19 15,-1 0 64-15,-1 3-23 0,-9-10 12 0,8 12-23 16,-9-9 10-16,-1 0-21 0,-1-1 12 0,0 0-17 16,-3-1 8-16,1-2-10 0,-3 1 6 0,0-3-8 15,-2-2 9-15,-2-1-6 0,1-1 3 0,-1-2-9 16,-1-1 9-16,-4-6 4 0,2-1 2 0,-1-1 2 16,0 0-5-16,-1-2 11 0,0-1-21 0,-3-1 1 15,4-2-2-15,-5-3 2 0,0-1-4 0,-1-1 4 16,0-2-20-16,-1-1-50 0,-1-2-31 0,-2-1-93 15,-1 1-14-15,2-2-76 0,-2-1-93 0,-2-1-173 16,-5-5-47-16</inkml:trace>
  <inkml:trace contextRef="#ctx0" brushRef="#br0" timeOffset="97730.13">14058 4631 5 0,'-6'7'395'0,"2"0"-51"0,3 1-81 0,-1-1-11 0,2 3-73 16,3-1 34-16,1 2-15 0,2 2-6 0,1 1 8 16,7 0-24-16,2-1 22 0,1 1-37 0,2-2 17 15,5 1-24-15,0 0 14 0,4-1-28 0,-1-4 1 16,1 2-21-16,-1-5-13 0,-2 1-17 0,2-1-14 15,-3-1-14-15,1 0-2 0,-2-3-12 0,-2 1 0 16,0-2-12-16,0 0 25 0,-4 0-9 0,0 0 4 16,-3 0-20-16,0-3 4 0,-1 2-19 15,1-1 8-15,-3-1-15 0,-1 2 4 0,0 0-51 0,-3-1-40 16,0-1-76-16,-7 3-52 0,13-1-74 0,-13 1-110 16,8-2-5-16,-8 2-57 0,0 0-367 0,0 0-349 15</inkml:trace>
  <inkml:trace contextRef="#ctx0" brushRef="#br0" timeOffset="98697.01">13188 3283 180 0,'-5'-5'285'0,"3"0"-70"15,-1 1-58-15,3 4-34 0,-5-6-32 0,5 6-29 16,-2-4-7-16,2 4-17 0,0 0 16 0,0 0-28 0,-5 4-2 16,5-4-9-16,-1 12 12 0,2-4-10 15,1 5 2-15,-1 4 4 0,2 6 0 0,0 4-7 16,1 8 49-16,3 4-17 0,0 8 5 0,2 4-16 15,-1 0 5-15,5 3-3 0,1 2-2 0,1 2 38 16,2 1 2-16,0 2 8 0,7 9-12 0,-1 0-15 16,-2-12-2-16,4 11-1 0,2-2-22 0,1 2 33 15,0-3-21-15,0 2 12 0,3-1-15 0,-2 1 5 16,0 0-12-16,-1 1 9 0,3-2-8 0,-4 0-116 16,4 1 144-16,-3 2-14 0,2-1-9 0,-1 1-4 15,-2-1-11-15,1-1 8 0,-1-2-9 0,-3-11-1 0,-1 1-33 16,-1 0 5-16,2-1 35 0,0 1-9 0,0-1 11 15,0-1 10-15,0 1-2 0,-2-1-2 0,2 0-6 16,0-1-2-16,0-1-1 0,0 1-26 0,0 1 25 16,0-2-25-16,1 1 19 0,1 0-3 0,-1-2-4 15,3 0-7-15,-1 0 5 0,0-3-3 0,0 1 1 16,-1-2-26-16,1-1 32 0,1-1-29 0,-2-2 11 16,0 0-7-16,0-1 33 0,-1-3-34 0,0 1 28 15,-1-2-5-15,2-1-5 0,-1-1 2 0,-1 0-12 16,0-4 11-16,0 0-7 0,-6-5 0 0,6 3-3 15,-4-4-1-15,0 0 4 0,-1-1-5 0,1-1-21 0,-2 0 27 16,2-2-22-16,-2 0 26 0,-1 0-25 16,0-2 10-16,0 1-2 0,-3-4 25 0,0-1-29 15,0 0 26-15,-2 0-27 0,0-2 28 0,-2-1-31 16,0 0 28-16,-2-2-30 0,2 0 28 0,-3 0-25 16,0-3 25-16,-1 1-21 0,0-2 21 0,-1 0-24 15,-2-1 27-15,1-1 1 0,1 0-1 0,-1-2 6 16,-1 1 33-16,-1 0 6 0,-2-4 27 0,5 5-26 0,-5-5-7 15,0 0-16-15,5 3 9 0,-5-3-24 0,0 0 8 16,7-5-13-16,-7 5 7 0,6-6-17 0,-3 3 10 16,1-3-13-16,0 1 11 0,-1-1-17 0,4 0 8 15,-1-2-5-15,-1 1-4 0,2-1-30 0,-1 0-23 16,0-1 11-16,-1 2-40 0,2-2 13 0,-1 0-33 16,-2 1 15-16,0-2-55 0,1-1 57 0,-4 2-46 15,3-2 73-15,-4 1-38 0,0-1 46 0,0-1 11 16,-1 0 9-16,-2-1 3 0,0 0 6 0,-1-1 5 15,-2 0 5-15,1 1 1 0,-1-2 6 0,-1 0 2 16,0 1 8-16,1 2 1 0,-1-1 0 16,0 3-16-16,2 1 17 0,-1 1-4 0,0 3-63 0,2 0-73 0,-3 2-96 15,7 3-77-15,-8-1-280 0,8 1-103 16</inkml:trace>
  <inkml:trace contextRef="#ctx0" brushRef="#br0" timeOffset="99947.13">21974 8851 259 0,'-10'-3'472'0,"10"3"-86"0,-8-3-43 0,8 3-55 15,-6-3-39-15,6 3-43 0,0 0-58 0,0-7-24 16,7 6-46-16,0-2-1 0,2 2-18 0,3-1-6 0,4 0-21 15,1 1 2-15,2 1-11 0,2 1-4 16,2 1 6-16,-2 0-18 0,0 0-54 0,0 1-46 16,-1 2-58-16,-3 0-36 0,0 1-79 0,-3 0-27 15,-3 0 15-15,-2 0 17 0,-4 1-153 0,-2-2 123 16</inkml:trace>
  <inkml:trace contextRef="#ctx0" brushRef="#br0" timeOffset="100090.13">22108 8990 146 0,'-9'5'233'16,"1"0"-41"-16,2 0-4 0,-1-1 12 0,3-1 19 15,1 1 1-15,3-4-26 0,-3 7-6 0,6-3-36 16,1 0-13-16,2 0-40 0,5-1 2 0,1 1-33 16,2 0-6-16,0-1-45 0,3 0-2 0,-2 0-57 0,2-2-22 15,0 0-79-15,-2-1-1 0,2-1-48 0,2-2-61 16,-1-1-248-16,-1-3 8 0</inkml:trace>
  <inkml:trace contextRef="#ctx0" brushRef="#br0" timeOffset="100263.13">22450 8899 239 0,'4'-4'343'0,"-4"4"-101"0,6-4-68 16,-6 4-36-16,0 0 16 0,0 0-8 0,0 0-23 0,0 0 40 16,0 0-31-16,-3 8-32 0,3-2-17 15,-3 0-29-15,0 1-4 0,2 0-1 0,-2 1-9 16,0 2-5-16,2 0-18 0,-2 1 13 0,0 1-19 16,2-1 22-16,-2 0-22 0,2 1 11 0,-1-1-86 15,1 0-15-15,0-2-70 0,-1-1-36 0,1 2-63 16,1-2 14-16,0-2-218 0,-2-2 75 0</inkml:trace>
  <inkml:trace contextRef="#ctx0" brushRef="#br0" timeOffset="100605.18">22550 8909 128 0,'0'0'383'0,"0"-7"-112"0,0 7-74 0,4-5-56 16,-4 5-32-16,0 0-29 0,0-4 27 0,0 4-16 15,0 0 48-15,0 0-28 0,0 4-20 0,0-4-10 0,-3 7-13 16,3-7 46-16,-1 10-15 0,1-5-18 16,0 1-22-16,0 1-9 0,0 0 15 0,0 1-6 15,1 1-4-15,2 0 30 0,0 0 1 0,1 1-4 16,1-1-10-16,0 2 1 0,2-3-18 0,0 1 14 16,0-2-4-16,0 0 32 0,0-1-21 0,0-2 14 15,2-1 8-15,-1-1 3 0,-1 0-19 0,-7-2-11 16,17-3-14-16,-8 0-9 0,-1-2-12 0,1-1-4 0,-1-1-9 15,-1-2 0-15,0 0-4 0,-3-1-5 16,2 0-9-16,-2-2 9 0,-2 2-6 0,-1-2 0 16,-1 0 0-16,0 1-8 0,-3-2 3 0,-1 3-3 15,-2-1-7-15,-1 3-13 0,-1-2-58 0,-2 3-2 0,0 0-27 16,0 3-33-16,-2-1-36 0,-1 4-40 16,-1 0-36-16,0 2-31 0,-2 0-69 0,-2 5-400 15,0-4-263-15</inkml:trace>
  <inkml:trace contextRef="#ctx0" brushRef="#br0" timeOffset="103947.6">15875 12320 72 0,'-3'-3'148'15,"0"0"-26"-15,1-3 12 0,-1 2-26 0,0 1-10 16,0-2-1-16,0 2-14 0,0-2-21 0,1 1-14 16,-1-1 0-16,0 0-14 0,0 2 37 0,0-2 11 15,2 2-2-15,-2-2-12 0,3 5-9 0,-4-6-7 16,4 6-12-16,-3-7-9 0,3 7-6 0,-4-6-4 16,4 6-2-16,-4-5 0 0,4 5 29 0,-3-5 3 0,3 5-5 15,-3-6-9-15,3 6 1 0,0 0 13 16,-3-5-28-16,3 5 20 0,0 0-28 0,-3-4 9 15,3 4-4-15,0 0 27 0,0 0-23 0,-1-5 31 16,1 5-27-16,0 0 3 0,0 0-14 0,-3-3 25 0,3 3-35 16,0 0 22-16,0 0-27 0,0 0 27 0,-1-4-34 15,1 4 5-15,0 0 0 0,0 0 18 0,0 0-27 16,0 0 24-16,-2-6-24 0,2 6 27 0,0 0-38 16,0 0 32-16,0 0-26 0,0 0 25 0,0 0-24 15,0 0 22-15,0 0-20 0,0 0 20 0,0 0-23 16,0 0 23-16,0 0-24 0,0 0 9 0,0 0-7 15,0 0 26-15,0 0-35 0,0 0 19 0,0 0-60 16,0 0 21-16,0 0-59 0,-5 4-25 0,5-4-12 16,-3 6-4-16,3-6-20 0,-1 5-18 0,1-5-8 15,-2 9-174-15,2-9 179 0</inkml:trace>
  <inkml:trace contextRef="#ctx0" brushRef="#br0" timeOffset="104436.6">15816 12314 167 0,'0'0'200'0,"-4"-6"-60"15,4 6-31-15,-6-6-2 0,6 6 1 0,-3-6-20 0,3 6-15 16,-4-6-13-16,4 6 9 0,-3-7 14 0,3 7-10 15,-3-6-6-15,3 6-6 0,-1-3-1 0,1 3-3 16,-3-6-8-16,3 6-6 0,0 0-14 16,-1-5-2-16,1 5-9 0,0 0-4 0,-2-6-1 0,2 6 0 15,0 0-5-15,0-4-1 0,0 4-2 0,0 0 0 16,0 0-4-16,0-5 3 0,0 5 2 16,0 0-4-16,0 0 0 0,0-5-1 0,0 5 2 0,0 0-14 15,0-6 15-15,0 6-1 0,0 0 6 0,0-6 2 16,0 6 0-16,2-5-4 0,-2 5-5 0,1-5 9 15,-1 5-6-15,2-4 11 0,-2 4 4 0,0 0 17 16,2-6-26-16,-2 6 6 0,0 0-34 0,0 0-3 16,0 0 1-16,0 0 3 0,0 0 27 0,2 9 30 15,-2 0 19-15,-2 1-4 0,1 1-4 0,-2 5-3 16,0-1-2-16,0 4 30 0,1-2-8 0,-1 2 22 16,0 0 13-16,0 0-49 0,0 0 21 0,1-1-43 15,-1 0 22-15,1 0-39 0,1-1 23 0,-2 0-29 16,3-1 29-16,0-1-21 0,0-1 8 0,0 0-28 0,0-1 29 15,2 0-87-15,0-2 0 0,0 0 4 0,1-1-34 16,-1 0 5-16,3-3-31 0,-1 0-16 16,0-1-39-16,0-1-31 0,3-3-17 0,-7-2-21 0,13 2-224 15,-6-5 58-15</inkml:trace>
  <inkml:trace contextRef="#ctx0" brushRef="#br0" timeOffset="104779.6">16165 12264 186 0,'0'0'180'16,"2"-4"-39"-16,-2 4-12 0,-6 3 1 0,0 0 15 15,1 2-20-15,-4 1-24 0,1 3 13 0,-2 1-21 16,0 2-12-16,0 1-20 0,0 1-12 0,2 0-3 16,-1 2 32-16,4-2-22 0,-1 3-3 0,2-1-15 15,1 0-5-15,2-1-1 0,1-1 13 0,1 1 17 16,3 1 11-16,1-2-31 0,0 2 15 0,2-2-37 0,2-1 3 15,-1-1-2-15,2-1-6 0,1-2-2 0,-2-1 1 16,1 0 10-16,-2-3 32 0,1 0-5 16,-1-2-6-16,0-2 16 0,-8-1-38 0,13 0 21 0,-6-3-27 15,0 0 23-15,-1-2-42 0,-2 0 32 16,-1-1-39-16,-2-2 5 0,-2 0-5 0,-2 0 18 16,0 0-12-16,-1-3-1 0,-3 2 6 0,-3 2-14 0,0-3 12 15,0 2-2-15,-1 1 2 0,1 2-54 0,0 0-28 16,2 0-40-16,1 1-47 0,0 0-20 0,0 3-13 15,7 1-23-15,-9-3-12 0,9 3-186 0,0 0 114 16</inkml:trace>
  <inkml:trace contextRef="#ctx0" brushRef="#br0" timeOffset="104945.65">16414 12451 296 0,'17'-3'279'0,"2"0"-61"0,-1 0-45 0,3 1-27 15,-1 0-21-15,1 0-35 0,0 1-9 0,0 0-18 0,0 0-12 16,1 1-55-16,-1-1-35 0,-2-1-39 16,-2 2-29-16,-1 0-71 0,-1-1-3 0,-1 0-111 15,-4 0 250-15</inkml:trace>
  <inkml:trace contextRef="#ctx0" brushRef="#br0" timeOffset="105151.66">16653 12317 149 0,'-5'-2'365'0,"5"2"-106"0,-7-6-70 16,7 6-43-16,0 0-27 0,-10 1 29 0,10-1-22 16,-7 7-20-16,3-3-8 0,0 2-4 0,1 1-11 15,-1 1-18-15,1 1-6 0,0 2-10 0,-1-2-6 16,1 3-4-16,2 1-14 0,-1-2-2 0,1 3-3 16,0-2 30-16,-1 2-25 0,2-1 22 0,0 0-79 15,-1 1-1-15,-1-2-51 0,2 1-16 0,0-1-50 16,0 0-35-16,0-1-20 0,0-1-36 0,0-1-171 15,-1-1 128-15</inkml:trace>
  <inkml:trace contextRef="#ctx0" brushRef="#br0" timeOffset="105441.65">16975 12259 64 0,'0'0'302'15,"6"-6"-106"-15,-6 6-50 0,0 0 1 0,0 0 20 0,8 3-26 16,-8-3 7-16,4 11-23 0,-2-4-17 0,-1 2 23 16,-1 1-22-16,0 1-10 0,2 2-19 0,-2 1-19 15,1-1-16-15,-1 2 4 0,0-1-17 0,0 1-1 16,0-1-5-16,1 0-5 0,1 0-1 0,-2 1-2 15,0-2 28-15,0 1-39 0,0-1 25 0,0-1-24 16,-2 0-39-16,2-1-20 0,-1-2-30 0,1 1-24 16,0-2-33-16,0 1-7 0,0-2 10 0,0-2-34 15,0-5-49-15,1 8-190 0,-1-8 131 0</inkml:trace>
  <inkml:trace contextRef="#ctx0" brushRef="#br0" timeOffset="105783.35">17217 12403 197 0,'0'4'169'0,"-1"3"-41"0,1-2 14 0,0 2-8 16,1-1-10-16,-1 0 23 0,3 2-7 0,1 0 15 16,1-1-13-16,0 1-24 0,2-2-27 0,0 2 2 15,2-2 15-15,-1 1-20 0,1-2-10 0,-1-1 6 16,-1 0 2-16,2-1-8 0,-1-2 5 0,-8-1-13 15,14 0-6-15,-8-2-18 0,-1-1-5 0,1-1-11 16,-2-1-15-16,1-2 5 0,-3-1-13 0,-2-1 9 16,0-1-4-16,-1-1 4 0,-3 0-2 0,-3-3-8 15,-2 1 61-15,-3-2-21 0,-4 2 21 16,1 0-43-16,-2 1 28 0,0 1-32 0,1 3 15 0,2 1-29 16,-1 2 26-16,3 1-32 0,-2-2 27 0,3 5-54 15,1 0-1-15,-1 1-41 0,1 1-32 0,2 0 13 16,-1 5-39-16,2-3-6 0,-1 3-52 0,1 1-1 15,1 0-56-15,0 1-55 0,2-1-214 0,1 1-12 16</inkml:trace>
  <inkml:trace contextRef="#ctx0" brushRef="#br0" timeOffset="105964.3">17754 12394 191 0,'18'-2'210'0,"-2"-1"-78"16,-1 3-6-16,1-1-53 0,-1 1-34 0,-1 1-50 15,-1-1-23-15,0 3-70 0,-5-1-3 0,1 1-54 16,-4 0 40-16</inkml:trace>
  <inkml:trace contextRef="#ctx0" brushRef="#br0" timeOffset="106078.3">17754 12500 216 0,'-6'2'242'0,"6"-2"-38"0,-7 4-37 16,7-4-36-16,0 0 0 0,7 3-20 0,-1-2-22 16,5 0-26-16,-1 0-2 0,4-1-7 0,3 0-42 15,-1 0-57-15,3 0-19 0,2-1-56 0,2 0-32 0,-2 0-196 16,0-2 197-16</inkml:trace>
  <inkml:trace contextRef="#ctx0" brushRef="#br0" timeOffset="106465.41">18306 12253 176 0,'0'0'285'16,"17"1"-66"-16,-10 2-28 0,2 0-37 0,-2 1-24 15,1 1-28-15,-1 3-24 0,-3 0-3 0,2 0 13 0,-3 1-15 16,-2 0-8-16,1 0-10 0,-4 1-24 0,-1 1 17 16,1-1-12-16,-3 0 10 0,-2 0 26 0,0-2-9 15,0 2-4-15,-3-2 22 0,2-2-5 0,-2 1 3 16,0 0-1-16,0-2-5 0,0 0-3 0,3-2 5 16,0 1 13-16,2 0 12 0,-1-1 16 0,-1-1 1 15,7-2-22-15,-7 3-21 0,7-3-20 0,0 0-18 16,0 0-8-16,0 0-6 0,0 0-7 0,4-6-3 15,3 4-4-15,0-1-1 0,0 1-11 0,3 1 4 16,3-1-7-16,-2 0-32 0,3 1-28 0,0-2-5 16,-1 3 16-16,1 0-49 0,0 0-17 0,-1 0-8 15,1 0-20-15,0 2-14 0,0-1-19 0,-1 0-25 16,1 1 0-16,0-2-45 0,0 3 14 0,0-3-187 16,0 0 110-16</inkml:trace>
  <inkml:trace contextRef="#ctx0" brushRef="#br0" timeOffset="106762.78">18808 12293 93 0,'2'-6'268'0,"-2"6"-78"0,-1-7-8 15,1 7-18-15,-8-3-19 0,8 3-24 0,-13 3 2 16,6 1-22-16,0 1-19 0,-2 0-11 0,2 2 37 16,0 1-10-16,0 0-30 0,3 3-1 0,0-2 30 15,2 2-6-15,2-1 10 0,0 1-27 0,3-1 9 16,1 3 2-16,3-2-13 0,2 1-7 0,-1-1-21 15,2-2 3-15,-1-1-5 0,-1-2 6 0,2 2 25 16,-2-3-10-16,1-2-2 0,-1 0-8 0,-1-2-14 16,-7-1-5-16,12-1-9 0,-12 1 2 0,8-4-9 15,-4-1-5-15,-2 0-5 0,-2-1-1 0,-2 1 0 16,-2-2-7-16,-3 1 6 0,1 0 3 0,-5-1-8 16,1 2-50-16,-4 0-15 0,0 1-27 0,0 2-31 15,1 1-10-15,-2-1-30 0,-1 2-37 0,1 2-47 16,-2 1-55-16,0 1-263 0,0 3-79 0</inkml:trace>
  <inkml:trace contextRef="#ctx0" brushRef="#br0" timeOffset="107017.03">18074 12820 124 0,'-13'-2'563'16,"6"-1"-165"-16,1 3-60 0,6 0-97 0,-4-5-46 15,4 5-1-15,11-5-54 0,2 4 1 0,4-1-32 16,7 0-36-16,6 0 14 0,8 1-2 0,1 1-42 16,3-1 8-16,3-1-33 0,-2 2-27 0,0 0-10 15,-2-1-48-15,0 1-16 0,-3 0-61 0,-6 0-37 16,-1 0-102-16,-1-1-40 0,-8 1-206 0,0 0-32 15</inkml:trace>
  <inkml:trace contextRef="#ctx0" brushRef="#br0" timeOffset="107226.4">18065 12973 175 0,'-11'4'361'0,"1"1"-5"16,6-2 4-16,4-3-50 0,1 6-44 0,6-3-41 0,5-2-21 15,3 2 26-15,5-3 26 0,2 1-73 0,7-2 11 16,2 1-55-16,0 0 11 0,5-3-54 0,-1 0-16 16,-4 1 14-16,-1-1-68 0,-2 1 24 0,0-2-51 15,-1-1 1-15,-2 2-66 0,-2-2 9 0,-3 2-116 16,-2-2-9-16,-4 0 23 0,0 2-66 0,-1 0-100 16,-2-2-117-16,-2 0-230 0,-1-1-180 0</inkml:trace>
  <inkml:trace contextRef="#ctx0" brushRef="#br0" timeOffset="107971.27">19509 12448 186 0,'0'13'264'0,"0"0"-31"0,0 1-48 0,0 2-21 15,1-2-26-15,1 1-4 0,-2 1-30 0,1-2-18 16,-1 2-33-16,0-4 14 0,0 1-33 0,0 0 17 16,0-4 4-16,0 1 15 0,0-2 2 0,-1 0 36 15,1-2 29-15,-2 1 22 0,2-7-41 0,-5 6-41 16,5-6-10-16,-13 1 12 0,6-2-20 0,0-2-16 0,-3 0 2 15,2-4 22-15,-1 1-41 0,1-2 27 0,1-2-45 16,1-4-7-16,2-2-28 0,3 0-9 0,2-1 1 16,2-2-8-16,4-4 5 0,3-1 7 0,4 0-2 15,1 1 4-15,2 1-7 0,3 3 10 0,0 2 5 16,1 1-3-16,-3 3 7 0,2 4-2 0,-3 2 6 16,0 1-1-16,-3 4-2 0,0-1 10 0,-2 3-11 15,-2 2 14-15,3-1-12 0,-3 3 11 0,-2 0-10 16,-1 0 18-16,-4 2 3 0,1 0-4 0,-2-1 1 15,-2 1-11-15,-5 1 14 0,1 1-3 0,-6 1 0 16,-1-1-10-16,-3 0 14 0,-1 0-9 0,-5 2 8 16,0-2-1-16,-1 0-3 0,0 0-9 0,0 0-40 15,0-2-8-15,-1 2-38 0,4-3-31 0,1 1-32 16,2-1-35-16,-1 1-21 0,5-1-28 0,1 0-189 16,2-3 104-16</inkml:trace>
  <inkml:trace contextRef="#ctx0" brushRef="#br0" timeOffset="108431.41">19920 12457 53 0,'0'0'185'0,"6"-3"-27"0,-6 3-69 15,0 0 1-15,0 0-39 0,0 0 28 0,-10 0-27 0,3 1 48 16,0 3-42-16,-3-1 19 0,2 2-18 0,-2 0-11 16,1 1-10-16,1 0-7 0,-2 1-4 0,3-1 55 15,1 2 16-15,1-1-17 0,-1 0 9 0,3 0 12 16,2-1-2-16,-2 1 12 0,3-1-11 0,0-1 25 16,2 0-47-16,0 0-6 0,1-1-18 0,1 0 20 15,2 0-38-15,0-2-6 0,-6-2-2 0,12 2 21 16,-12-2-39-16,13-2 6 0,-6 1-7 0,0 0 2 15,2-3-13-15,-1-1 4 0,-1 2-1 0,0-4 0 16,2 1-8-16,-4 2 7 0,2 0 23 0,-3-2-9 16,2 2 24-16,-2 1-28 0,-1-1 11 0,1 1-18 15,-4 3-11-15,6-4 21 0,-6 4-1 0,0 0-6 0,0 0-2 16,0 0-11-16,0 0 10 0,1 5 0 16,-1-5-4-16,0 8 7 0,0-8 27 15,0 11-31-15,2-4 24 0,-1 0-66 0,2 1-4 0,0 0-26 0,1 0-15 16,-1 0-9-16,1 0-9 0,0 0-9 0,1-1-36 15,-1 0-7-15,0 0 7 0,0-2-14 0,-1 1 47 16,1-2 0-16,-1 0 14 0,-3-4-37 0,7 3 7 16,-7-3-19-16,7-3 16 0,-3 1-107 0,1-3 78 15</inkml:trace>
  <inkml:trace contextRef="#ctx0" brushRef="#br0" timeOffset="108796.35">20105 12547 100 0,'8'-8'91'0,"2"1"45"0,-1-1-46 0,-1 3 40 15,2 0-28-15,0 0-2 0,-2 2-40 0,2 2 27 16,-3-2-16-16,-7 3 1 0,17 2-20 0,-17-2 12 15,14 2-34-15,-8 1 14 0,-1 1-3 0,0-1 0 16,-3 1 3-16,1-1 9 0,0 2-3 0,-3-5-2 16,0 8-9-16,0-8-2 0,0 9 8 0,0-9 17 0,-6 8-1 15,6-8-13-15,-7 5-7 0,7-5-3 16,-7 5-6-16,7-5-5 0,-8 3-1 0,8-3 0 0,-7 1-3 16,7-1-1-16,0 0-10 0,0 0 1 15,-9-3 2-15,9 3-13 0,5-4 9 0,-5 4 0 0,9-6-14 16,0 2 3-16,-1-1-16 0,4 0-3 0,0-3-12 15,1 2 2-15,1-2-7 0,2 1 7 0,-1-2-14 16,-1 1 24-16,0 0-18 16,2 0 30-16,-4 0-18 0,1 0 52 0,-2 3-4 0,-2-1 40 0,-1 1-18 15,-1 2-5-15,0 0-32 0,-1-2 2 16,-2 3 6-16,-4 2-21 0,9 0 13 0,-9 0 3 16,7 2-4-16,-7-2 0 0,4 8-14 0,-3-4 19 0,2 2-1 15,-1 1-10-15,-1 0 10 0,0 1 4 0,1 0-11 16,-1 0 10-16,1 1 3 0,-1 0-20 0,-1 0-51 15,3 0-14-15,-2 0-43 0,2 0-38 0,-3-1-59 16,3 0-5-16,-2 0-209 0,2-1 110 0</inkml:trace>
  <inkml:trace contextRef="#ctx0" brushRef="#br0" timeOffset="109158.96">20595 12467 56 0,'0'-8'111'0,"-3"0"3"0,-1 2-17 0,-3-2 32 16,-3 3-36-16,0 0 25 0,-4 0-40 0,0 3 25 15,-3 1-39-15,2-1 5 0,-1 4-25 0,-1-2 41 16,2 3-40-16,-1-1 13 0,2 3-34 0,0-1 17 16,4 1-30-16,2 2 25 0,-1-3 6 0,4 3 40 15,2-1 3-15,0 1-12 0,3-2 0 0,0 2-13 16,4-1-11-16,1-1-3 0,0 0-11 0,2 0 1 15,0-2-5-15,0 1-10 0,3-1 1 0,-1-1-4 16,-1-1-11-16,3-1 5 0,-1 0-11 0,-1 0 12 16,-1 0 31-16,-8 0 8 0,16-1 27 0,-16 1-6 15,12-1-22-15,-12 1 3 0,10-1-19 0,-10 1-26 16,11 0 22-16,-11 0-18 0,7 2-1 0,-7-2-2 0,5 4-9 16,-5-4 9-16,4 6 2 0,-3-1-1 15,2-1-10-15,-3 2-28 0,4 0-13 0,-4 1-35 16,3-1-10-16,-1 2-18 0,0-1-23 0,1 0-46 15,-1 1-24-15,0 0-2 0,1 0-42 0,0-1-178 0,0 0 119 16</inkml:trace>
  <inkml:trace contextRef="#ctx0" brushRef="#br0" timeOffset="109598.56">20692 12545 145 0,'7'-9'286'16,"-1"2"-42"-16,-2 1-26 0,2-1 6 0,-1 2-44 15,-2 0-7-15,1 1-50 0,1 1-16 0,-5 3-40 16,5-5 0-16,-5 5-29 0,7-3 13 0,-7 3-13 16,0 0-21-16,10 1 64 0,-10-1-6 0,6 5-31 15,-6-5 6-15,4 5-9 0,-4-5-8 0,6 6-10 16,-6-6-7-16,4 7-8 0,-4-7 11 0,3 5-6 0,-3-5-11 16,3 4 11-16,-3-4 3 0,2 4-6 15,-2-4 9-15,0 0 37 0,3 4-5 0,-3-4 3 16,0 0-11-16,9 0-25 0,-9 0 13 0,8-3-11 15,-8 3 0-15,13-3-8 0,-5 0-14 0,-1 1-20 0,0 0 16 16,3-1-8-16,-3 2-12 0,3-1 21 16,-3 0 0-16,3 1-1 0,-2 0-6 0,-8 1-5 15,13-1 15-15,-13 1-2 0,14 0 6 0,-14 0-2 0,14 1 5 16,-14-1-8-16,13 1 2 0,-13-1-14 16,13 3 20-16,-6-2-10 0,0 0 12 0,1 0-6 0,-1 1 1 15,0 0 1-15,0-1-7 0,0 1 20 0,2-2-14 16,-1 1-13-16,-8-1 14 0,13 2 8 0,-13-2-11 15,14 0 4-15,-14 0-4 0,14 0-1 0,-14 0-13 16,13-2 18-16,-13 2-19 0,12-1 26 0,-12 1-3 16,13-2-28-16,-6 1 2 0,-7 1-7 0,13-2-14 15,-13 2-6-15,11-3-16 0,-11 3-35 0,11-3-48 16,-11 3-3-16,10-3-57 0,-10 3-22 0,7-3-280 16,-7 3-2-16</inkml:trace>
  <inkml:trace contextRef="#ctx0" brushRef="#br0" timeOffset="109797.58">21247 12424 253 0,'0'8'223'0,"0"-8"-36"0,0 6-61 16,0-6-4-16,0 10-44 0,0-4 10 0,0 0-35 15,0 1 11-15,0-1-17 0,0 2 12 0,2 0-47 16,-2 2-65-16,1-3-56 0,0 2-255 0,-1-1 179 0</inkml:trace>
  <inkml:trace contextRef="#ctx0" brushRef="#br0" timeOffset="110366.48">21201 12460 237 0,'0'0'177'16,"0"0"-20"-16,-2-6-57 0,2 6-2 0,0 0-20 0,0 0 34 15,0 0-2-15,3-3 25 0,-3 3-37 0,0 0 11 16,11 0-40-16,-11 0 9 0,12 0-31 0,-12 0 15 15,14-2-28-15,-6 1 0 0,-1 0-6 0,2-1 17 16,-1 0-29-16,1-1 20 0,-1-2-24 0,0 0 14 16,2 2-19-16,-3-3-1 0,0 1-1 0,-1-1 21 15,-2-1-29-15,-1 2 14 0,1 0-26 0,-4 0 12 16,0 0-18-16,-3 1 21 0,-1 0-27 0,-3 2 23 16,-1 0-24-16,-2 2 24 0,-3 0-20 0,1 3 22 0,-4 2-18 15,2 2 36-15,0 1 1 0,1 1 25 16,1 2-7-16,0 1-6 0,4-1 17 0,-1 1 11 0,4 3 14 15,2-4-1-15,0 1-6 0,3 0 0 0,2-1-15 16,2 1-3-16,0-1-6 0,2-1-10 16,2 2-2-16,2-1 4 0,0-4 0 0,1 0-19 0,0-1 2 15,1-2 7-15,-1-1-3 0,2-1-1 0,-2-2-5 16,1-2 2-16,3-1-2 0,0-2-27 16,-1-3-6-16,3-3-13 0,0-2-12 0,-2-1 8 0,5-5 1 15,-3 0-9-15,-1 0 20 0,-2 1-9 0,-2 2 25 16,1-2-13-16,-2 4 60 0,-1 1 16 15,-3 2-17-15,0 1 13 0,0 2-13 0,-1 0-30 0,-2 3 9 16,0 0-20-16,-4 5 18 0,9-4-20 0,-9 4 24 16,5 3-32-16,-2 1 29 0,0 0-27 0,1 4 30 15,-2-1-6-15,-1 2 0 0,-1 0-4 0,0 1-4 16,0 0 5-16,0 3-62 0,-3 0 1 0,-1-1-51 16,1 1-24-16,-1 1-22 0,-2-1-54 0,-1-1-13 15,-1 1-18-15,-1 0-45 0,0-3-126 0,-1 1 136 16</inkml:trace>
  <inkml:trace contextRef="#ctx0" brushRef="#br0" timeOffset="111045.88">21368 12563 45 0,'7'-7'115'0,"-1"1"18"0,1-1-49 0,0 1-2 16,3 0-32-16,-2-1 36 0,2 1-18 0,1 0 9 15,1-1-39-15,-1 2 17 0,0 0-31 0,2-1 17 16,0 2-31-16,-1 0 23 0,0-2-29 0,0 3 14 15,1-1-21-15,-2 0 20 0,-1 1-27 0,1 1 27 16,-1 0-26-16,-1-1 23 0,-1 2-26 0,1-3 24 16,-1 3-26-16,-1 0 27 0,0 0-30 0,-7 1 28 15,14 0-23-15,-14 0 17 0,13 0-18 0,-13 0 18 16,11 1-19-16,-11-1 23 0,13 2-21 0,-6 3 24 16,-2-2-20-16,1 1 22 0,1-1-22 0,0 2 21 15,-1-1-18-15,-2 1 26 0,3 0-25 16,-1 0-5-16,-1 1-30 0,2-1 17 0,-1 0-46 0,0-1 25 15,-1 0-25-15,1 0 25 0,-2 0-19 0,2-1 40 16,-2 0-24-16,-4-3 43 0,7 3-27 0,-7-3 26 16,9 3-26-16,-9-3 26 0,0 0-6 0,9-1 51 15,-9 1-29-15,6-4 21 0,-6 4-22 0,7-7 16 16,-3 3-21-16,-1 0 44 0,0-2-24 0,1 0 10 16,-1 1-22-16,0-2 18 0,0 2-24 0,-2-1 19 15,2 1-32-15,-2 0 20 0,1 0-26 0,-1 1 24 16,-1 4-25-16,-3-7 15 0,3 7-20 0,-5-5 21 15,-1 2-25-15,-1 3 25 0,-3-1-23 0,2 2 26 16,-1-1-25-16,-1 2 22 0,0 0-20 0,2 0 19 16,0 2-28-16,-1 0 30 0,2 0-8 0,1 0 22 0,1 1 24 15,-1 0 47-15,3 0-23 0,1 0 15 16,0-1-9-16,1 1 25 0,1-5-37 0,1 8 9 16,1-4-37-16,0 1 22 0,1-1-28 0,-3-4 16 15,10 5-26-15,-10-5 16 0,11 3-21 0,-11-3 20 0,13 0-28 16,-13 0 20-16,14-2-22 0,-7 0 20 0,0-1-29 15,0 0 7-15,-1-1-21 0,1-1 21 0,0 0-58 16,-1 0 14-16,-1 0-14 0,2 0 32 16,-3-1-17-16,2 2 29 0,-2 0-17 0,-1 1 27 15,1-2-20-15,-4 5 21 0,6-6-22 0,-6 6 27 0,4-5-28 16,-4 5 25-16,4-5-22 0,-4 5 21 0,0 0-19 16,5-3 25-16,-5 3-28 0,0 0 28 15,0 0-27-15,0 0-12 0,0 0-25 0,0 0 27 16,0 0-28-16,8 2 19 0,-8-2-27 0,0 0 16 0,6 4-16 15,-6-4 15-15,5 5-24 0,-5-5-28 16,5 3 47-16,-5-3 24 0,4 3-17 0,-4-3-67 0</inkml:trace>
  <inkml:trace contextRef="#ctx0" brushRef="#br0" timeOffset="111365.43">21957 12441 28 0,'0'0'48'0,"4"-5"-29"15,-4 5 34-15,5-3-36 0,-5 3 40 0,4-3-44 16,-4 3 53-16,5-3-29 0,-5 3 20 0,0 0-35 15,5-3 14-15,-5 3-31 0,0 0 17 0,0 0-25 16,8 3 17-16,-8-3-26 0,3 3 35 0,-3-3-23 16,4 6 24-16,-3-1-17 0,2 0 20 0,-1 0-27 15,-1 2 25-15,1-1-10 0,-1 2 12 0,0-2-21 16,-1 1 12-16,0-1-18 0,0 0 27 0,-1-1-36 16,1 1 23-16,-1 0-20 0,-1-2 28 0,1 0-20 15,1-4 64-15,-5 6 2 0,5-6 38 0,-4 4-42 16,4-4 15-16,0 0-30 0,0 0 10 0,0 0 6 15,-8-1 9-15,8 1-30 0,0-5 11 0,0 5-31 16,3-8 14-16,-2 3-27 0,5 0 18 0,-1-1-23 16,2 1 14-16,3-1-18 0,-1-1 11 0,3-2-18 15,1 3-13-15,3-2-56 0,-2 0 15 0,1 0-33 16,1-1-11-16,-1 1-16 0,-1 1 31 0,2-1-22 16,-2 1 28-16,-2 1-35 0,1-1 26 0,-2 3-16 15,-1-1 33-15,0 0-67 0</inkml:trace>
  <inkml:trace contextRef="#ctx0" brushRef="#br0" timeOffset="111646.42">22299 12392 19 0,'2'5'63'16,"-2"-5"52"-16,1 10-27 0,1-3 24 0,-1 0-43 15,0 0 50-15,2 0-36 0,0 1 9 0,-2 0-38 0,2 1 19 16,0-2-19-16,-3 1 8 0,4-1-35 0,-4 0 16 16,3 0-34-16,-3-1 25 0,0 0-24 0,0-1 29 15,0 0-6-15,0-5 0 0,-4 8-2 0,-2-5-5 16,-1-1 19-16,0-1-21 0,-3 2 12 0,2-2-23 16,-2-1 19-16,0 0-19 0,0 0 16 0,-1 0-22 15,1 0-9-15,0 0-69 0,3-1-25 0,-1-1-76 16,8 2-29-16,-13-2-94 0,13 2 246 0</inkml:trace>
  <inkml:trace contextRef="#ctx0" brushRef="#br0" timeOffset="112194.6">22244 12397 182 0,'0'0'170'0,"0"5"-15"0,0-5-22 0,3 8 15 0,-1-2-49 15,-1-2-6-15,-1 2-36 0,3 0 6 16,-2-1-29-16,-1 1 15 0,2-1-26 0,-2 1 15 0,1-1-25 16,-1-5 21-16,-3 9-23 0,3-9 22 0,-3 7-23 15,3-7 20-15,-4 6-22 0,4-6 19 0,-8 3-27 16,8-3 28-16,-10 1-25 0,10-1 22 0,-10-3-30 15,4-1 27-15,-1 3-29 0,3-3 27 0,-3 1-25 16,1 0 24-16,2 0-24 0,0 0 22 0,-2 1-65 16,6 2-60-16,-7-5-81 0,7 5-24 0,-10-1-88 15,10 1 239-15</inkml:trace>
  <inkml:trace contextRef="#ctx0" brushRef="#br0" timeOffset="142324.51">15675 4759 134 0,'0'0'304'0,"0"-7"-55"15,0 7-27-15,0-8-16 0,0 8-29 0,0-8-24 16,0 8-45-16,1-9 46 0,-1 9-21 0,2-8-6 15,-2 8-30-15,1-9 23 0,-1 4-20 0,0 5 2 0,0-8-25 16,0 8 9-16,3-8-11 0,-3 8-18 0,0-7-7 16,0 7-16-16,1-5-1 0,-1 5-14 15,0 0 4-15,3-7-20 0,-3 7 1 0,0 0-2 16,0 0 8-16,0 0 12 0,3 8 5 0,-3-3-16 0,0 2 9 16,0 3-11-16,0 0 4 0,2 2-6 0,-1 1 6 15,0 1-12-15,-1 0 10 0,2 1-9 0,-1 2 5 16,2 0-7-16,-2 0 11 0,1 0-13 0,-1-1 17 15,2-1-12-15,-3-1 15 0,3 0-13 0,-2-1 6 16,1-1 0-16,-1 0-36 0,-1-2-37 0,0 0-73 16,0-2-12-16,0 1-60 0,0-4 3 0,0 1-88 15,0 0-47-15,0-6-181 0,-4 6-22 0</inkml:trace>
  <inkml:trace contextRef="#ctx0" brushRef="#br0" timeOffset="142524.48">15641 4642 351 0,'0'-14'406'0,"0"1"-42"0,0-1-66 0,2 1-42 16,-1 0-41-16,3 0-32 0,-1 1-50 0,3 0-18 16,-1 3-26-16,1-3-26 0,1 3-20 0,1 1-3 0,2 1-11 15,2 2-6-15,0 0-28 0,1 2-25 0,1 1-76 16,-3 2-20-16,3 3-123 0,-2 0-86 15,0 1-214-15,-3 2-58 0</inkml:trace>
  <inkml:trace contextRef="#ctx0" brushRef="#br0" timeOffset="142710.16">15593 4805 388 0,'-11'8'571'0,"4"-3"-97"15,0 0-99-15,1-1-54 0,6-4-88 0,-7 5-38 16,7-5-48-16,0 0-9 0,3 4-23 0,-3-4 13 15,14 0-29-15,-4-1 0 0,1 0-32 0,5 1 1 16,-1-2-28-16,1 2 12 0,-1-1-25 0,2 0 13 16,0 1-24-16,-1 0-31 0,-1 0-59 0,1 1-19 15,-1-1-47-15,-1 1-83 0,-1-1-43 0,-2 0-58 16,-1 2-102-16,0-2-215 0,-2 1-149 0</inkml:trace>
  <inkml:trace contextRef="#ctx0" brushRef="#br0" timeOffset="143293.05">16189 4575 405 0,'-1'-4'425'0,"-1"-1"-35"0,2 5-96 15,-7-8-58-15,7 8-41 0,-10-2-18 0,3 2-4 16,-2 2-17-16,-3 2 21 0,1 5-42 0,-2-1 2 0,1 1-23 16,0 4 10-16,1-2-19 0,1 2-2 15,3 1-31-15,0 2 1 0,2-1 32 0,0 0-14 16,4 0-23-16,1-1-1 0,1 1-17 0,2 0-2 0,3 1-14 16,1-1 2-16,0-1-11 0,1 1 0 0,2-2-50 15,1-1-33-15,-1-1-42 0,2 0 0 0,0-3-51 16,-2 0-10-16,1-1-12 0,2-1-51 15,-3-2-11-15,1-2-45 0,-1 0-46 0,0-2-374 0,-2-2-206 16</inkml:trace>
  <inkml:trace contextRef="#ctx0" brushRef="#br0" timeOffset="144293.15">16555 4631 46 0,'-2'-3'471'0,"-3"-2"-160"0,1 2-31 0,-2 0-77 15,1 1-8-15,5 2-22 0,-17 0 9 0,7 2-45 16,-1 3 16-16,-2 1 19 0,-1 2-32 0,1 1-24 16,1 2-7-16,0-1 5 0,3 3-36 0,0-1 40 15,2 1-24-15,1 0 7 0,2-1-32 0,1 0 32 16,2 1-29-16,1-3 20 0,1 1 11 0,2 0-9 16,1-1-15-16,2-1-5 0,-2 1-13 0,3-2 12 15,0-2-13-15,0 0-4 0,2-2-18 0,-1-3 5 16,1 2-13-16,-9-3 4 0,18-3-15 0,-9 2 11 0,0-4-17 15,1-2 5-15,-1-1-13 0,1-2 4 16,-1-1-10-16,-2-1 9 0,0 3 14 0,-1 0 47 0,1-1-8 16,-3 2 20-16,-1 0-3 0,1 1-7 15,-1 2-16-15,0 0-16 0,1 0-17 0,-4 5-6 0,3-6-4 16,-3 6-7-16,0 0 3 0,0 0-2 0,0 0 0 16,2 9-3-16,-2-9-9 0,-2 10 16 0,2-2-18 15,0 1 21-15,0 0-18 0,0 0 18 0,0 2-58 16,0 0-13-16,0 1-30 0,2-1-15 0,-1 2-66 15,-1-2-15-15,1 0-45 0,-1-1-32 16,2 0-41-16,-1 0-75 0,-1-2-17 0,3 1-467 0,-2-3-411 16</inkml:trace>
  <inkml:trace contextRef="#ctx0" brushRef="#br0" timeOffset="144479.63">16767 4795 566 0,'8'-2'484'0,"-8"2"-111"0,0 0-26 15,11 1-44-15,-11-1-2 0,5 4-29 0,-5-4-10 16,4 7-43-16,-1-2-7 0,-2 0-42 0,2 1-24 16,-2 0-37-16,1 2-13 0,-1 0-17 0,2 0-6 0,-2 0-21 15,1 1 5-15,-1 1-23 0,-1 0-79 16,2 0-73-16,-1-1-27 0,-1-1-69 0,0 0-89 0,0 0-50 16,0 0-150-16,0-3-281 0,-1 0-305 0</inkml:trace>
  <inkml:trace contextRef="#ctx0" brushRef="#br0" timeOffset="144738.63">17003 4650 338 0,'3'-4'639'0,"3"0"-180"0,-6 4-95 0,7-3-99 0,-7 3 50 15,8 2-35-15,-8-2-38 0,10 5-39 0,-4 1 13 16,-1 0-30-16,1 4-18 0,-2 0-36 0,3 2-11 16,-1 2-21-16,0 1-8 0,-1 1-28 0,-1-1 4 0,1 2-21 15,-3-1 1-15,0 1-18 0,-2-1 11 0,-2 2-26 16,-2-1-67-16,-3 2-69 0,-1 1-54 16,-2-1-88-16,-3 0-130 0,-2 0-96 0,-4 0-434 0,1-3-493 15</inkml:trace>
  <inkml:trace contextRef="#ctx0" brushRef="#br0" timeOffset="146242.19">21926 11167 285 0,'-7'1'387'0,"7"-1"-25"0,0 0-31 15,-10 0-31-15,10 0-42 0,0 0-33 0,0 0-18 16,-10 0-23-16,10 0-10 0,0 0-6 0,0 0-4 0,0 0-3 16,0 0-2-16,0 0-12 0,-8 0-13 15,8 0-29-15,0 0-22 0,8-1-18 0,-8 1-19 16,19-1-3-16,-4 0-11 0,5 1-3 0,4-2-8 15,5 1-2-15,2 1-6 0,7-1-1 0,3 0-3 0,3-1-6 16,0 1 2-16,1-1-1 0,1 1-1 0,1 0-1 16,-1 0 1-16,-1 1-2 0,-3-1-1 15,1 1 0-15,-4-2-3 0,-1 2-36 0,-8 0-29 0,-1 0-27 16,-5-1-34-16,0 1-20 0,-4-1-14 0,-5 1-38 16,1-1-49-16,-5 1-29 0,0 2 8 0,-11-2-32 15,9 1-51-15,-9-1-221 0,0 0-89 0</inkml:trace>
  <inkml:trace contextRef="#ctx0" brushRef="#br0" timeOffset="146513.63">22063 11300 376 0,'-14'5'421'15,"2"-2"-44"-15,5 1-39 0,2-1-29 0,5-3-48 16,0 0 2-16,5 5-21 0,2-5-18 0,6 3 0 15,7-3 10-15,2 2-3 0,8-2-49 0,5-2-2 16,7 2 0-16,3-3 16 0,2 2-47 0,9 0-14 0,-1-2-22 16,-7 1-26-16,-1 1-18 0,-4-1-8 15,1 1-16-15,-5-1-11 0,-1 0 14 0,-7 1-30 16,-1-1 17-16,-3 1-23 0,-6-1 9 0,-3 2-14 0,-1-2 15 16,-3 1-50-16,0 1-31 0,-4-2-27 0,0 2-46 15,-10 0-24-15,13-1-41 0,-13 1-43 0,0 0-32 16,0 0-49-16,0 0-65 0,0 0-72 15,0 0-411-15,-6 3-420 0</inkml:trace>
  <inkml:trace contextRef="#ctx0" brushRef="#br0" timeOffset="148060.54">23026 10618 253 0,'0'0'230'0,"0"-5"-25"0,0 5-25 15,-3-7-36-15,3 7-26 0,0-6-5 0,0 6 18 16,0-6-26-16,0 6-9 0,0-7-25 0,0 7 40 16,0-5-25-16,0 5 16 0,0 0-50 0,0-6 2 15,0 6-40-15,0 0 15 0,0 0-25 0,0 0 52 16,0 0 9-16,-1 7 39 0,-2 0-29 0,3 2 28 15,-3-1-18-15,2 4 2 0,-2 0-6 0,2 1-21 16,-1 1 2-16,-1 0-7 0,1 0 10 16,0-1 6-16,-1 1-23 0,2-1 23 0,-2 0-29 0,2-2 33 15,-1 1-9-15,-2-1 2 0,4-4-30 0,-3 2 14 16,3-2-29-16,-1 0 46 0,-2-2 18 0,3-5 31 16,-1 9-25-16,1-9-11 0,-6 3-23 0,6-3-3 15,0 0-20-15,-8-3 0 0,3-3-11 0,1 0 1 16,1-3-15-16,-1 0-15 0,1-4-10 0,-1 0-9 15,1-3-2-15,0 0 9 0,1 0 1 0,-1-1 2 0,1 3 2 16,0 0 1-16,0 1 5 0,1 2-5 0,-1 1 5 16,2 0-5-16,-1 3-7 0,-2-1-5 15,3 3 4-15,0 5 5 0,-1-4-1 0,1 4 2 16,0 0 7-16,-6 6-1 0,6-1 0 0,0 3 36 0,-1 2-1 16,-1-1 17-16,2 2 0 0,0 2-9 0,0 0 0 15,0 0-14-15,0 0 6 0,0-2-12 16,0 0 4-16,0 0-11 0,0-1 8 0,0 0-12 0,0-2 7 15,0 0-7-15,0-2 11 0,0 1 15 0,0-2 72 16,0-5-17-16,0 8 3 0,0-8-35 16,0 0 9-16,0 0-32 0,0 0 6 0,0-6-21 0,0 0 3 15,0-3-55-15,0-2-8 0,2-3-19 0,-1-2-11 16,0-3 2-16,2-1 10 0,0-3 15 0,0 2-7 16,0 4 19-16,0-1 5 0,-1 1 6 0,1 4 5 15,-1 0-4-15,0 2 2 0,0 2-1 0,-1 2-4 16,-1 0 8-16,0 7 1 0,3-4 2 0,-3 4 0 15,0 0 3-15,0 8 44 0,0-2-5 0,0 3-7 16,0 1-1-16,0 0-6 0,0 4 3 0,0-2 17 16,0 3-6-16,-1-2-4 0,1 1-5 0,-2 1 9 15,2-2-17-15,0-1 9 0,0 0-14 0,0-2 11 16,-1 0-15-16,1-2 16 0,-2 0-12 0,2-2 33 16,0-1 24-16,0 0 29 0,0-5-30 0,0 8 6 15,0-8-25-15,0 0 1 0,0 0-19 16,0 0 9-16,-2-10-25 0,2 4-8 0,0-5-32 0,1 0 1 15,0-3 3-15,1-1 1 0,-1 2 3 16,1-1 5-16,-1 0 4 0,2 4 2 0,-2-1 0 0,2 1-2 16,-3 2-2-16,1 1-1 0,-1 7-1 0,3-9 3 15,-3 9 5-15,0 0 1 0,0 0 2 0,0 7 3 16,0-2-2-16,-1 2 1 0,-1 1 2 0,1 2 2 16,1 0 4-16,0-1-2 0,-1 4 20 0,-1-1-21 15,2 0 21-15,-1-1-21 0,-1-2 17 0,1 1-20 16,1-2 22-16,-1 1-22 0,-1-2 17 0,2 0-14 15,-1 0 25-15,-1-3 12 0,2-4 38 0,-1 9-26 16,1-9 2-16,0 0-22 0,0 0 8 0,0 0-17 16,0 0 5-16,-7-7-17 0,6 0 12 0,-1-3-17 15,2 1-9-15,0-4 0 0,0 0-4 0,0-1 2 0,0 1 4 16,0-1 1-16,2 3-1 0,-2 1 1 16,0-1 17-16,1 3-18 0,-1 0-7 0,1 1-5 15,-1 0 0-15,0 7 1 0,0-8 7 0,0 8 0 16,0 0 7-16,0 0-4 0,0 0-23 0,0 0-9 15,-4 6-19-15,4-1-19 0,0 2-25 0,-3 0-35 16,3 2-45-16,-3 1-28 0,2 1-33 0,-2 0-27 16,-1 2-58-16,1 2-77 0,-2 0-119 0,0-2-262 15,-2 2-305-15</inkml:trace>
  <inkml:trace contextRef="#ctx0" brushRef="#br0" timeOffset="150606.44">21706 11028 150 0,'2'-5'245'0,"-2"0"-42"0,0 5-21 15,1-9-38-15,-1 9-17 0,2-10-14 16,-2 10-20-16,1-8-18 0,0 4 7 0,-1 4 0 0,2-6 0 16,-2 6-6-16,1-6-7 0,-1 6-7 0,0 0-9 15,2-6-10-15,-2 6-11 0,0 0-4 0,0 0-10 16,1-5-9-16,-1 5-2 0,0 0-8 0,0 0-4 16,0 0 1-16,0-5 2 0,0 5-4 0,0 0 7 15,0 0-34-15,0 0 33 0,0 0-3 0,0 0-1 16,0 0 2-16,0 0 2 0,0 0-1 0,0 0-2 15,0 0 3-15,0 0 0 0,0 0 0 0,0 0 0 16,0 0 0-16,0 0 0 0,0 0 3 0,0 0-3 16,0 0 7-16,0 0-25 0,0 0 29 0,0 0-2 15,0 0 9-15,0 0 1 0,0 0-3 0,0 6-45 16,0-6-50-16,-3 4-32 0,3-4-29 0,-1 5-44 16,1-5-34-16,-3 6-169 0,3-6 159 0</inkml:trace>
  <inkml:trace contextRef="#ctx0" brushRef="#br0" timeOffset="151057.14">21570 11171 252 0,'0'0'260'0,"0"-8"-37"0,0 8-16 0,0-7-38 0,0 7-23 15,0-5-53-15,0 5-16 0,0 0-24 0,0 0 35 16,0 0-28-16,0 0 67 0,-6 5-30 0,5 2 19 15,-2 1 36-15,0 3-18 0,0 2 4 0,0 1-11 16,1 2-4-16,-1 1-2 0,0 1-21 0,0-1-10 16,0 0-28-16,2 1 47 0,-2 0-18 0,0-1 1 15,-1 0-39-15,3-1-7 0,-2 0-7 0,0 0 1 16,-1-3-2-16,1 0-7 0,0 0-4 0,0-2-9 16,-1 0 2-16,1-1-3 0,0-1-4 0,2-2 6 15,-2 1-8-15,-1-1-5 0,4-1 1 0,-3-1 3 0,3 0-4 16,-3-1 2-16,3-4-12 0,-1 7-28 0,1-7-20 15,-3 7-19-15,3-7-6 0,-1 5-7 16,1-5-32-16,0 0-51 0,0 0-52 0,0 0-49 0,0 0-44 16,-6-5-57-16,6 5-242 0,-1-9-122 15</inkml:trace>
  <inkml:trace contextRef="#ctx0" brushRef="#br0" timeOffset="151428.92">21301 11438 450 0,'-6'8'389'16,"3"2"-23"-16,0 0-63 0,2 0-7 0,0 3-21 15,1-3-31-15,1 2-7 0,-1 1-2 0,4 0 2 16,2 1-6-16,-1 0-28 0,3 0-25 0,1 0 8 0,0-1-21 15,2 1 4-15,3 0-9 0,-4-1-31 16,3-3-13-16,-1 1-4 0,4-3-19 0,-2-1-8 16,0 0-5-16,3-2-11 0,-3-2-6 0,0-1-13 15,0-1-8-15,0-1-3 0,0-1-7 0,-1-3-5 16,3 1-5-16,-2-3 2 0,1-2-8 0,-1 0-3 16,-1 0-4-16,-2-2-3 0,2-1 0 0,-3 1-2 15,-2-1 0-15,-1 2-1 0,0-1 4 0,0 2-7 0,-1-1 5 16,-2 1-5-16,2-2-26 0,-2 3-42 0,-1 1 8 15,0-1-36-15,1 1-25 0,-3 0-65 0,2 2-63 16,-3 4-58-16,3-6 35 0,-3 6-12 0,0 0-53 16,0 0-59-16,0 0-57 0,0 0-347 0,-13 2-324 15</inkml:trace>
  <inkml:trace contextRef="#ctx0" brushRef="#br0" timeOffset="152193.54">19765 12679 30 0,'-14'3'537'16,"0"1"-66"-16,4-1-123 0,-1-2-3 0,4 2-72 15,-1-1 18-15,2 0-64 0,6-2 8 0,-10 3-35 16,10-3-12-16,0 0-46 0,14 0-3 0,0 2-18 16,6-2-15-16,5 0-23 0,6 0 0 0,9 0-27 15,1 1-5-15,2 2-13 0,0 0-9 0,0 1-7 16,-2 0-2-16,1 1-12 0,-1 0-25 0,-1 0-55 15,-4 0-32-15,1 1-85 0,-3-1 35 0,-6-2-67 16,-1 3-21-16,-3-2-37 0,-5 1-34 0,0-1-60 16,-4 0-284-16,-1 0-164 0</inkml:trace>
  <inkml:trace contextRef="#ctx0" brushRef="#br0" timeOffset="152396.54">20074 12887 330 0,'-34'3'360'15,"3"-1"-48"-15,4-1-23 0,3 2-30 0,3-1-35 16,3-2-24-16,1 2-21 0,6-1 22 0,-2-1-38 16,5 2 24-16,8-2 6 0,-9 1-6 0,9-1-20 0,0 0-16 15,14 1-20-15,3-2-23 0,4 1-20 0,6-1-14 16,11-2-4-16,3 2-14 0,1-2-12 16,3 1-6-16,-1 1-8 0,-2 1-3 0,3 0-8 0,-4-1-42 15,4 1-46-15,-4-1-52 0,1 0-39 0,-1-1-26 16,-1 1-38-16,-2-2-41 0,-2-1-54 0,-2 1-97 15,-2-2-316-15,-1-3-239 0</inkml:trace>
  <inkml:trace contextRef="#ctx0" brushRef="#br0" timeOffset="153399.73">21799 11680 349 0,'-8'-3'317'0,"2"0"-15"0,6 3-55 0,-10-4-38 15,10 4-40-15,-7-4-3 0,7 4-57 0,-7-2 1 16,7 2-49-16,0 0 14 0,0 0-43 0,0 0 58 15,6 2-40-15,5 1 46 0,6 1-27 0,10 2 33 16,5 2-48-16,6-2 30 0,2 2-35 0,9 2 33 16,0 1-34-16,-1-2 18 0,0 1-25 0,-8-2 19 15,-1 1-40-15,0-2 26 0,-2 3-24 0,-2-3 15 16,-4 1-27-16,0 0 21 0,-5-3-24 0,-4 2 19 16,-2-1-30-16,-3-3 27 0,-3 1-36 0,-3-1 37 15,2 0-31-15,-2-1 28 0,-4 0-21 0,2 1 25 16,-9-3-30-16,11 1 28 0,-11-1-29 0,0 0 26 15,0 0-26-15,0 0 17 0,0 0-41 0,0 0 14 16,0 0-37-16,-3-5 30 0,3 5-40 0,-8-3 47 16,3 0-39-16,5 3 39 0,-10-5-35 0,6 1 45 15,0 0-30-15,0 1 36 0,0-2-31 0,-1 0 38 16,1 2-29-16,3-2 41 0,-1 2-44 0,2 3 41 16,-4-8-41-16,4 8 36 0,-1-8-34 0,1 8 32 15,-2-5-29-15,2 5 12 0,0 0-14 0,0 0 23 16,0 0-21-16,3 7 35 0,-2 0-34 0,2 1 38 15,-3 4-27-15,3 2 70 0,-3 0-46 0,0 0 36 16,1 1-36-16,-2 1 30 0,1-1-6 0,-1 2-11 16,-1-1-36-16,-2 0 33 0,0-2-31 0,-2 0 36 15,1-1-30-15,-4 0 34 0,2-2-25 0,-1-1 42 16,-2 1-25-16,1-3 20 0,-2 0-27 0,1-3 19 16,0 1-28-16,-1-2 22 0,0 2-24 0,1-3 17 15,0 0-44-15,2 0-29 0,-1-1-63 0,2-2 26 16,-1 2-65-16,8-2 17 0,-12 1-75 0,12-1-54 15,-7 1-58-15,7-1-48 0,0 0-186 0,0 0-66 0</inkml:trace>
  <inkml:trace contextRef="#ctx0" brushRef="#br0" timeOffset="154040.08">22467 11652 242 0,'-1'-7'370'16,"1"1"-91"-16,-2 2-44 0,2 4-79 0,0-6-39 15,0 6-38-15,0 0 17 0,0 0 3 0,0 0 22 16,0 8-11-16,0 0 4 0,2 0-41 0,-2 4 23 16,0 0-51-16,0 2 25 0,0 0-46 0,-2 3 25 15,2-1-36-15,-3 4 31 0,-1-2-37 0,1 1 22 16,-2 2-27-16,-2-2 9 0,0 0-95 0,-2 0-35 15,-1-1-74-15,2 1-82 0,-1-4-290 0,-1-1-79 16</inkml:trace>
  <inkml:trace contextRef="#ctx0" brushRef="#br0" timeOffset="-134048.1">9918 5258 170 0,'0'0'410'0,"0"0"-97"0,0 0 8 16,3 5-59-16,-3-5-12 0,0 0-19 0,0 0-22 15,0 0-14-15,2 3-34 0,-2-3 1 0,0 0-35 0,0 0 7 16,0 0-39-16,0 0 4 0,2 5-22 0,-2-5 8 16,0 0-18-16,0 0 10 0,0 0-25 0,0 0 9 15,0 0-26-15,0 0 5 0,0 0-22 0,0 0 9 16,0 0-15-16,0 0 13 0,0 0-21 0,0 0 13 16,0 0-15-16,0 0 10 0,0 0-14 0,0 0 14 15,0 5-13-15,0-5 11 0,0 0-12 0,0 0 12 16,0 0-14-16,0 0 34 0,0 0 10 0,0 0 5 15,0 0-6-15,0 0 7 0,0 0-7 0,0 0 5 16,0 0-8-16,0 0 2 0,0 0-13 0,0 0 5 16,0 0-9-16,0 0 3 0,0 0-6 0,0 0 5 15,0 0-8-15,0 0 8 0,0 0-8 0,0 0 3 16,0 0-11-16,0 0 7 0,0 0-10 0,0 0 6 16,0 0-10-16,0 0 8 0,0 0-10 0,0 0 4 0,0 0-4 15,0 0 6-15,0 0-14 0,0 0 12 16,0 0-7-16,0 0 4 0,0 0-8 0,0 0-27 15,0 0-13-15,0 0-8 0,0 0-18 0,0 0 1 16,0 0-33-16,0 0 2 0,0 0-40 0,0 0-6 0,0 0-19 16,0 0-45-16,0 0 0 0,0 0-34 15,0 0 41-15,0 0 0 0,-1 4-58 0,1-4-12 16,0 0-270-16,0 0-59 0</inkml:trace>
  <inkml:trace contextRef="#ctx0" brushRef="#br0" timeOffset="-132409.7">9711 5408 153 0,'0'0'309'0,"0"0"-61"0,0 0-43 0,0 0-33 0,0 0-24 16,-7 0-34-16,7 0-25 0,0 0-15 0,0 0-22 15,0 0-5-15,0 0-7 0,0 0-12 16,0 0-7-16,0 0-25 0,0 0-14 0,0 0-26 16,0 0-22-16,0 0-21 0,0 0-38 0,0 0-50 0,0 0-200 15,0 0 170-15</inkml:trace>
  <inkml:trace contextRef="#ctx0" brushRef="#br0" timeOffset="-130815.2">12703 4208 115 0,'-1'-5'256'0,"-1"1"-48"16,1-2-39-16,-1 2-35 0,1-2-5 15,0 2 2-15,-1-1 2 0,1 0-27 0,-1 1-21 16,1 0-19-16,-2-1-17 0,0 0-5 0,0 2-2 0,1-1-6 16,-1 0-10-16,3 4-2 0,-7-7-9 0,3 4 1 15,-1 0-8-15,5 3 1 0,-11-6-3 0,4 6 1 16,0-2-1-16,-1 0-3 0,-1-1 1 0,2 3-3 15,-3-1 1-15,3 0-4 0,-3 0 3 0,0 1 1 16,2 0-2-16,-2 0-7 0,0 1 7 0,0 0 2 16,-1 0 0-16,-3 1-2 0,3 1-8 0,-2-1 10 15,0 1 0-15,2 0-2 0,-3 2-1 0,3-2-13 16,-2 3 15-16,-1 1-1 0,0-1-2 0,1 2 0 16,-1 0-4-16,0 0 6 0,0 2-1 0,3 0 2 15,-5 2-5-15,2 1 6 0,2 1-7 0,-1-1 4 16,2-2-3-16,-2 5 2 0,0-2 2 0,2 0-4 0,-2 0 4 15,3 1 0-15,1-1 2 0,-1 1-3 0,1-2-26 16,1 1 31-16,-1 2-25 0,1-1 33 16,1 0-31-16,0 2 32 0,0-1-29 0,1 1 30 15,0-1-2-15,2 1-4 0,0 1-2 0,0-1 0 0,0 0-5 16,1 0 3-16,1 1 0 0,-2 1-4 16,4-2-1-16,-3 1 3 0,3-1 1 0,0 2 2 15,0-2-3-15,2 1-1 0,-1-1-2 0,2 0 1 16,0 0 3-16,1-1-1 0,0 2 1 0,3-2 0 15,0 0 2-15,0 0 3 0,3 0-5 0,0 0 5 0,1 0-22 16,1 0 50-16,0-2-16 0,2 0 26 0,-1-1-24 16,4 0 42-16,-3-2-31 0,0-1 24 0,0 0-10 15,3-2 17-15,-1 0-27 0,3 0 30 0,-2-2-27 16,0 0-9-16,0-1 7 0,1-2-12 0,2 1 15 16,0-1 1-16,1-2-9 0,0-1-4 0,0 0 14 15,0 0-3-15,0-1-11 0,1-2 9 0,-1-1-1 16,1-1 4-16,1 0-3 0,-1-2-12 0,-1 0 24 15,1-3-9-15,-3 0 20 0,1-2-24 0,-2-1 6 16,-1 0-25-16,3-5 10 0,-2-1-33 0,-2-2 22 16,-1 0-3-16,-1-1 39 0,-2-1-21 0,-4 2 8 15,2-1-17-15,-3 0 28 0,-1-2 18 0,-2 2 1 16,-1-3-20-16,-1 2 4 0,-2 1-6 0,-2-2 8 16,-1-1-10-16,-3 2 3 0,-1-5-17 0,-3 1 1 15,-2 0-15-15,-3 0 2 0,1 1-9 0,-4 1 0 16,-2 1-5-16,1 0 5 0,-4 2-12 0,-1 0-11 0,-1 1 13 15,-2 2-3-15,0 1 4 0,1 0 6 16,-3 3-78-16,1 0-9 0,-1 4-51 0,-1 1-28 16,2 1-67-16,1 4-59 0,0 2-93 0,5 3-457 15,-4 0-372-15</inkml:trace>
  <inkml:trace contextRef="#ctx0" brushRef="#br0" timeOffset="-129334.34">10134 4489 82 0,'-13'-5'88'0,"1"-1"-20"0,0 3-16 0,0 0-11 15,0 3-23-15,0 3-15 0,-1 2-18 0,0 5 1 16,-2 7-42-16,-1 7 26 0,4 6-51 0,-4 10 27 0</inkml:trace>
  <inkml:trace contextRef="#ctx0" brushRef="#br0" timeOffset="-129159.18">9693 6593 145 0,'0'0'85'0,"4"5"-30"15,-4-5-43-15,6-2-5 0,-2-2 22 0,0-1-65 16,3-3 36-16,-1-1-101 0,1-1 33 0</inkml:trace>
  <inkml:trace contextRef="#ctx0" brushRef="#br0" timeOffset="-128875">9818 6317 56 0,'0'0'122'0,"0"-6"-14"0,0 6-24 0,0-5-19 15,0 5-15-15,0 0-14 0,2-5-8 16,-2 5-6-16,0 0-7 0,0 0 0 0,0-6 2 16,0 6-7-16,0 0-1 0,0 0 0 0,0 0 8 15,0 0 6-15,0-6 7 0,0 6 8 0,0 0-1 0,0 0-1 16,0 0 1-16,0 0 1 0,0 0 11 0,0 0 12 15,1-5 13-15,-1 5-14 0,0 0-8 16,0 0-13-16,0 0 3 0,0 0 16 0,0 0 3 0,0 0-2 16,0-6-7-16,0 6-3 0,0 0-13 0,0 0-9 15,0 0-5-15,0 0-2 0,0 0-6 0,-3-4-1 16,3 4 2-16,0 0-8 0,0 0-2 0,0 0-2 16,0 0-4-16,0 0-24 0,0 0-35 0,0 0-39 15,0 0-55-15,0 0-67 0,0-4-147 0,0 4 177 16</inkml:trace>
  <inkml:trace contextRef="#ctx0" brushRef="#br0" timeOffset="-128115.77">13064 5268 248 0,'0'0'491'16,"-6"7"-100"-16,6-7-49 0,-6 4-43 0,6-4-49 15,-5 3-17-15,5-3-46 0,-5 3-4 0,5-3-31 16,0 0 4-16,-4 4-41 0,4-4 15 0,0 0-32 0,0 0 2 16,-5 4-24-16,5-4 0 0,0 0-24 15,0 0 6-15,0 0-21 0,-5 3 3 0,5-3-17 16,0 0 5-16,0 0-16 0,0 0 7 0,0 0-12 0,0 0 1 16,-4 3-69-16,4-3-31 0,0 0-60 15,0 0-43-15,0 0 23 0,-4 4-56 0,4-4-5 16,-6 4-43-16,2 0-62 0,0 0-313 0,-2 0-161 15</inkml:trace>
  <inkml:trace contextRef="#ctx0" brushRef="#br0" timeOffset="-127226.19">12478 7102 165 0,'0'0'583'16,"5"4"-88"-16,-5-4-76 0,0 0-46 0,7 3-38 16,-7-3-66-16,0 0-24 0,0 0-9 0,0 0-15 15,7 2-8-15,-7-2-1 0,0 0-6 0,0 0-9 16,0 0-19-16,0 0-27 0,0 0-13 0,0 0-16 16,0 0-17-16,0 0-3 0,0 0-38 0,9-2-10 15,-9 2 6-15,0 0-41 0,0 0 4 0,0 0-5 16,0 0 0-16,0 0-2 0,0 0-4 0,0 0-6 15,0 0 2-15,0 0-2 0,0 0-7 0,0 0 6 16,0 0-2-16,0 0-1 0,0 0 1 0,0 0-1 0,0 0 0 16,0 0-14-16,0 0-12 0,0 0-7 0,0 0-1 15,0 0-6-15,0 0-12 0,0 0 16 16,0 0-5-16,0 0-1 0,0 0-4 0,0 0-7 0,0 0-19 16,0 0-6-16,0 0-21 0,0 0-19 0,0 0-20 15,0 0-21-15,0 0-19 0,0 0-17 0,0 0-18 16,0 0-43-16,0 0-60 0,0 0-85 0,0 0-50 15,0 0-263-15,0 0-217 0</inkml:trace>
  <inkml:trace contextRef="#ctx0" brushRef="#br0" timeOffset="-126506.78">12631 8384 218 0,'2'6'426'15,"-1"-1"-64"-15,-1-5-11 0,4 7-18 0,-4-7-55 0,0 6-20 16,0-6-44-16,0 0-6 0,2 6 12 15,-2-6-10-15,0 0-14 0,0 0-29 0,0 0-34 16,0 0-25-16,0 0-17 0,0 0 2 0,0 0-5 16,0 0-9-16,0 0-10 0,0 0-9 0,5-5-4 15,-5 5-4-15,0 0-18 0,3-6 2 0,-3 6-17 0,4-5 4 16,-4 5-6-16,3-3 0 0,-3 3-5 16,4-3-7-16,-4 3 4 0,0 0 1 0,3-6-3 0,-3 6-3 15,0 0 2-15,4-4-2 0,-4 4 0 16,0 0 0-16,3-3-1 0,-3 3 2 0,0 0-6 0,0 0 2 15,3-4-6-15,-3 4 8 0,0 0-10 0,0 0 11 16,0 0-1-16,0 0-1 0,0 0 0 0,0 0-3 16,0 0 0-16,4-4 2 0,-4 4 0 0,0 0-2 15,0 0 1-15,0 0 2 0,0 0-4 0,0 0 1 16,0 0 1-16,0 0 0 0,0 0-2 0,0 0 3 16,0 0 0-16,0 0-2 0,0 0 2 0,0 0 0 15,0 0 2-15,0 0-4 0,0 0 3 0,0 0-1 16,0 0-1-16,0 0 3 0,0 0-1 0,0 0 1 15,2-4-3-15,-2 4 3 0,0 0-2 0,0 0 0 16,0 0 1-16,0 0-1 0,0 0 0 0,0 0-3 16,0 0-21-16,0 0-24 0,0 0-20 0,0 0-22 15,0 0-22-15,0 0-14 0,0 0-15 0,0 0-12 16,0 0-13-16,0 0-26 0,0 0-24 0,0 0-31 16,0 0-19-16,0 0 11 0,0 0 4 0,0 0-19 15,0 0-40-15,0 0-191 0,0 0 9 0</inkml:trace>
  <inkml:trace contextRef="#ctx0" brushRef="#br0" timeOffset="-125611.02">16175 5781 135 0,'0'0'492'0,"0"0"-80"16,0 0-33-16,0 0-46 0,0 0-44 0,0 0-39 15,0-4-57-15,0 4-37 0,0 0-33 0,0 0-18 16,0 0-15-16,0 0-16 0,0 0-4 0,0 0-11 16,0 0-8-16,0 0-14 0,0 0-7 0,0 0-5 15,0 0-4-15,0 0-6 0,0 0-1 0,0 0-7 16,0 0 1-16,0 0-4 0,0 0-4 0,0 0 5 15,0 0-2-15,0 0-4 0,0 0 3 0,0 0 0 16,0 0-2-16,0 0 2 0,0 0 1 0,0 0-14 16,0 0 17-16,0 0 1 0,0 0 0 0,0 0 14 15,0 0 11-15,0 0-4 0,0 0-4 0,0 0-2 16,0 0 0-16,0 0-6 0,0 0-6 0,0 0 2 16,0 0-2-16,0 0-4 0,0 0-64 15,-6-2-24-15,6 2-33 0,0 0-61 0,-7 4-37 0,7-4-88 16,-7 5-51-16,7-5-380 0,-10 7-238 0</inkml:trace>
  <inkml:trace contextRef="#ctx0" brushRef="#br0" timeOffset="-125135.93">15744 7360 264 0,'-3'6'579'0,"3"-6"-46"0,0 0-80 16,0 0 20-16,0 0-63 0,0 0-59 0,0 0-69 15,-7-1 55-15,7 1 3 0,0 0-53 0,-3-7-34 16,3 7-44-16,0 0-20 0,0-6 32 0,0 6-32 16,0-5-11-16,0 5-20 0,2-5 4 0,-2 5-46 15,1-8-12-15,-1 8-28 0,3-6 10 0,-3 6-25 0,1-7 1 16,-1 7-24-16,3-6 8 0,-3 6-22 0,2-5 13 15,-2 5-21-15,1-5 7 0,-1 5-15 16,0 0 0-16,0-6-1 0,0 6 4 0,0 0-18 0,3-5-7 16,-3 5-49-16,0 0-22 0,0 0-69 0,0 0-39 15,1-5-24-15,-1 5-32 0,0 0-24 0,0 0-3 16,0 0-4-16,0 0-6 0,0 0-9 0,0 0-46 16,-4 5-53-16,4-5-48 0,0 0-63 0,0 6-292 15,0-6-322-15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b3f7f5d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5b3f7f5d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6bb34316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6bb34316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6bb34316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6bb34316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6bb34316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6bb34316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6bb34316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6bb34316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6bb34316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6bb3431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6bb34316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6bb34316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6bb34316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6bb34316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6db17399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6db17399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6e926b96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6e926b96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6e926b961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6e926b961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12c06890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12c06890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6e926b961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6e926b96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6e926b961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6e926b961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7074f326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7074f32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7074f326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7074f326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7074f326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7074f326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7074f326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7074f326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7074f326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57074f326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6e926b961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6e926b961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7074f326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7074f326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b3f7f5d7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b3f7f5d7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d2819e7df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d2819e7df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12c06890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12c06890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12c06890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12c06890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12c068901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12c06890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12c06890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12c06890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12c06890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12c06890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12c06890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12c06890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365F91"/>
              </a:buClr>
              <a:buSzPts val="5200"/>
              <a:buFont typeface="Helvetica Neue Light"/>
              <a:buNone/>
              <a:defRPr sz="5200">
                <a:solidFill>
                  <a:srgbClr val="365F91"/>
                </a:solidFill>
                <a:latin typeface="Helvetica Neue Light"/>
                <a:ea typeface="Helvetica Neue Light"/>
                <a:cs typeface="Helvetica Neue Light"/>
                <a:sym typeface="Helvetica Neue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39BE5"/>
              </a:buClr>
              <a:buSzPts val="2800"/>
              <a:buNone/>
              <a:defRPr sz="2800">
                <a:solidFill>
                  <a:srgbClr val="039BE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1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8" name="Google Shape;48;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urce">
  <p:cSld name="CUSTOM_1">
    <p:spTree>
      <p:nvGrpSpPr>
        <p:cNvPr id="1" name="Shape 50"/>
        <p:cNvGrpSpPr/>
        <p:nvPr/>
      </p:nvGrpSpPr>
      <p:grpSpPr>
        <a:xfrm>
          <a:off x="0" y="0"/>
          <a:ext cx="0" cy="0"/>
          <a:chOff x="0" y="0"/>
          <a:chExt cx="0" cy="0"/>
        </a:xfrm>
      </p:grpSpPr>
      <p:sp>
        <p:nvSpPr>
          <p:cNvPr id="51" name="Google Shape;51;p12"/>
          <p:cNvSpPr txBox="1">
            <a:spLocks noGrp="1"/>
          </p:cNvSpPr>
          <p:nvPr>
            <p:ph type="subTitle" idx="1"/>
          </p:nvPr>
        </p:nvSpPr>
        <p:spPr>
          <a:xfrm>
            <a:off x="147300" y="4839475"/>
            <a:ext cx="1509900" cy="16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600"/>
              <a:buNone/>
              <a:defRPr sz="600" i="1"/>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4"/>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estions" type="blank">
  <p:cSld name="BLANK">
    <p:spTree>
      <p:nvGrpSpPr>
        <p:cNvPr id="1" name="Shape 58"/>
        <p:cNvGrpSpPr/>
        <p:nvPr/>
      </p:nvGrpSpPr>
      <p:grpSpPr>
        <a:xfrm>
          <a:off x="0" y="0"/>
          <a:ext cx="0" cy="0"/>
          <a:chOff x="0" y="0"/>
          <a:chExt cx="0" cy="0"/>
        </a:xfrm>
      </p:grpSpPr>
      <p:sp>
        <p:nvSpPr>
          <p:cNvPr id="59" name="Google Shape;5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15"/>
          <p:cNvSpPr txBox="1"/>
          <p:nvPr/>
        </p:nvSpPr>
        <p:spPr>
          <a:xfrm>
            <a:off x="311700" y="1545450"/>
            <a:ext cx="8520600" cy="205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a:solidFill>
                  <a:srgbClr val="365F91"/>
                </a:solidFill>
                <a:latin typeface="Helvetica Neue"/>
                <a:ea typeface="Helvetica Neue"/>
                <a:cs typeface="Helvetica Neue"/>
                <a:sym typeface="Helvetica Neue"/>
              </a:rPr>
              <a:t>Any</a:t>
            </a:r>
            <a:r>
              <a:rPr lang="en" sz="5200">
                <a:solidFill>
                  <a:srgbClr val="000000"/>
                </a:solidFill>
                <a:latin typeface="Helvetica Neue"/>
                <a:ea typeface="Helvetica Neue"/>
                <a:cs typeface="Helvetica Neue"/>
                <a:sym typeface="Helvetica Neue"/>
              </a:rPr>
              <a:t> </a:t>
            </a:r>
            <a:r>
              <a:rPr lang="en" sz="5200">
                <a:solidFill>
                  <a:srgbClr val="039BE5"/>
                </a:solidFill>
                <a:latin typeface="Helvetica Neue Light"/>
                <a:ea typeface="Helvetica Neue Light"/>
                <a:cs typeface="Helvetica Neue Light"/>
                <a:sym typeface="Helvetica Neue Light"/>
              </a:rPr>
              <a:t>Questions?</a:t>
            </a:r>
            <a:endParaRPr sz="5200">
              <a:solidFill>
                <a:srgbClr val="999999"/>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 you slide">
  <p:cSld name="CUSTOM">
    <p:spTree>
      <p:nvGrpSpPr>
        <p:cNvPr id="1" name="Shape 61"/>
        <p:cNvGrpSpPr/>
        <p:nvPr/>
      </p:nvGrpSpPr>
      <p:grpSpPr>
        <a:xfrm>
          <a:off x="0" y="0"/>
          <a:ext cx="0" cy="0"/>
          <a:chOff x="0" y="0"/>
          <a:chExt cx="0" cy="0"/>
        </a:xfrm>
      </p:grpSpPr>
      <p:sp>
        <p:nvSpPr>
          <p:cNvPr id="62" name="Google Shape;62;p16"/>
          <p:cNvSpPr txBox="1"/>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5200">
                <a:solidFill>
                  <a:srgbClr val="365F91"/>
                </a:solidFill>
                <a:latin typeface="Helvetica Neue"/>
                <a:ea typeface="Helvetica Neue"/>
                <a:cs typeface="Helvetica Neue"/>
                <a:sym typeface="Helvetica Neue"/>
              </a:rPr>
              <a:t>Thank</a:t>
            </a:r>
            <a:r>
              <a:rPr lang="en" sz="5200">
                <a:solidFill>
                  <a:srgbClr val="000000"/>
                </a:solidFill>
                <a:latin typeface="Helvetica Neue"/>
                <a:ea typeface="Helvetica Neue"/>
                <a:cs typeface="Helvetica Neue"/>
                <a:sym typeface="Helvetica Neue"/>
              </a:rPr>
              <a:t> </a:t>
            </a:r>
            <a:r>
              <a:rPr lang="en" sz="5200">
                <a:solidFill>
                  <a:srgbClr val="039BE5"/>
                </a:solidFill>
                <a:latin typeface="Helvetica Neue Light"/>
                <a:ea typeface="Helvetica Neue Light"/>
                <a:cs typeface="Helvetica Neue Light"/>
                <a:sym typeface="Helvetica Neue Light"/>
              </a:rPr>
              <a:t>you!</a:t>
            </a:r>
            <a:endParaRPr sz="5200">
              <a:solidFill>
                <a:srgbClr val="999999"/>
              </a:solidFill>
              <a:latin typeface="Helvetica Neue Light"/>
              <a:ea typeface="Helvetica Neue Light"/>
              <a:cs typeface="Helvetica Neue Light"/>
              <a:sym typeface="Helvetica Neue Light"/>
            </a:endParaRPr>
          </a:p>
        </p:txBody>
      </p:sp>
      <p:sp>
        <p:nvSpPr>
          <p:cNvPr id="63" name="Google Shape;63;p16"/>
          <p:cNvSpPr txBo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595959"/>
                </a:solidFill>
                <a:latin typeface="Helvetica Neue"/>
                <a:ea typeface="Helvetica Neue"/>
                <a:cs typeface="Helvetica Neue"/>
                <a:sym typeface="Helvetica Neue"/>
              </a:rPr>
              <a:t>Happy Learning :)</a:t>
            </a:r>
            <a:endParaRPr sz="2800">
              <a:solidFill>
                <a:srgbClr val="595959"/>
              </a:solidFill>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311700" y="2210400"/>
            <a:ext cx="8520600" cy="72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65F91"/>
              </a:buClr>
              <a:buSzPts val="3600"/>
              <a:buNone/>
              <a:defRPr sz="3600" b="1">
                <a:solidFill>
                  <a:srgbClr val="365F9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TITLE_ONLY_1">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7"/>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a:ea typeface="Helvetica Neue"/>
                <a:cs typeface="Helvetica Neue"/>
                <a:sym typeface="Helvetica Neue"/>
              </a:rPr>
              <a:t>Agenda</a:t>
            </a:r>
            <a:endParaRPr sz="2800">
              <a:solidFill>
                <a:srgbClr val="000000"/>
              </a:solidFill>
              <a:latin typeface="Helvetica Neue"/>
              <a:ea typeface="Helvetica Neue"/>
              <a:cs typeface="Helvetica Neue"/>
              <a:sym typeface="Helvetica Neue"/>
            </a:endParaRPr>
          </a:p>
        </p:txBody>
      </p:sp>
      <p:sp>
        <p:nvSpPr>
          <p:cNvPr id="32" name="Google Shape;32;p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dvantages &amp; Disadvantages">
  <p:cSld name="TITLE_ONLY_1_1">
    <p:spTree>
      <p:nvGrpSpPr>
        <p:cNvPr id="1" name="Shape 33"/>
        <p:cNvGrpSpPr/>
        <p:nvPr/>
      </p:nvGrpSpPr>
      <p:grpSpPr>
        <a:xfrm>
          <a:off x="0" y="0"/>
          <a:ext cx="0" cy="0"/>
          <a:chOff x="0" y="0"/>
          <a:chExt cx="0" cy="0"/>
        </a:xfrm>
      </p:grpSpPr>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5" name="Google Shape;35;p8"/>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Helvetica Neue"/>
                <a:ea typeface="Helvetica Neue"/>
                <a:cs typeface="Helvetica Neue"/>
                <a:sym typeface="Helvetica Neue"/>
              </a:rPr>
              <a:t>Advantages &amp; Disadvantages</a:t>
            </a:r>
            <a:endParaRPr sz="2800">
              <a:solidFill>
                <a:srgbClr val="000000"/>
              </a:solidFill>
              <a:latin typeface="Helvetica Neue"/>
              <a:ea typeface="Helvetica Neue"/>
              <a:cs typeface="Helvetica Neue"/>
              <a:sym typeface="Helvetica Neue"/>
            </a:endParaRPr>
          </a:p>
        </p:txBody>
      </p:sp>
      <p:sp>
        <p:nvSpPr>
          <p:cNvPr id="36" name="Google Shape;36;p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Helvetica Neue"/>
              <a:buChar char="●"/>
              <a:defRPr sz="1800">
                <a:solidFill>
                  <a:schemeClr val="dk2"/>
                </a:solidFill>
                <a:latin typeface="Helvetica Neue"/>
                <a:ea typeface="Helvetica Neue"/>
                <a:cs typeface="Helvetica Neue"/>
                <a:sym typeface="Helvetica Neue"/>
              </a:defRPr>
            </a:lvl1pPr>
            <a:lvl2pPr marL="914400" lvl="1"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2pPr>
            <a:lvl3pPr marL="1371600" lvl="2"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3pPr>
            <a:lvl4pPr marL="1828800" lvl="3"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4pPr>
            <a:lvl5pPr marL="2286000" lvl="4"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5pPr>
            <a:lvl6pPr marL="2743200" lvl="5"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6pPr>
            <a:lvl7pPr marL="3200400" lvl="6"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7pPr>
            <a:lvl8pPr marL="3657600" lvl="7" indent="-317500">
              <a:lnSpc>
                <a:spcPct val="115000"/>
              </a:lnSpc>
              <a:spcBef>
                <a:spcPts val="1600"/>
              </a:spcBef>
              <a:spcAft>
                <a:spcPts val="0"/>
              </a:spcAft>
              <a:buClr>
                <a:schemeClr val="dk2"/>
              </a:buClr>
              <a:buSzPts val="1400"/>
              <a:buFont typeface="Helvetica Neue"/>
              <a:buChar char="○"/>
              <a:defRPr>
                <a:solidFill>
                  <a:schemeClr val="dk2"/>
                </a:solidFill>
                <a:latin typeface="Helvetica Neue"/>
                <a:ea typeface="Helvetica Neue"/>
                <a:cs typeface="Helvetica Neue"/>
                <a:sym typeface="Helvetica Neue"/>
              </a:defRPr>
            </a:lvl8pPr>
            <a:lvl9pPr marL="4114800" lvl="8" indent="-317500">
              <a:lnSpc>
                <a:spcPct val="115000"/>
              </a:lnSpc>
              <a:spcBef>
                <a:spcPts val="1600"/>
              </a:spcBef>
              <a:spcAft>
                <a:spcPts val="1600"/>
              </a:spcAft>
              <a:buClr>
                <a:schemeClr val="dk2"/>
              </a:buClr>
              <a:buSzPts val="1400"/>
              <a:buFont typeface="Helvetica Neue"/>
              <a:buChar char="■"/>
              <a:defRPr>
                <a:solidFill>
                  <a:schemeClr val="dk2"/>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2234400" y="4867800"/>
            <a:ext cx="4675200" cy="275700"/>
          </a:xfrm>
          <a:prstGeom prst="rect">
            <a:avLst/>
          </a:prstGeom>
          <a:noFill/>
          <a:ln>
            <a:noFill/>
          </a:ln>
        </p:spPr>
        <p:txBody>
          <a:bodyPr spcFirstLastPara="1" wrap="square" lIns="91425" tIns="91425" rIns="91425" bIns="91425" anchor="t" anchorCtr="0">
            <a:noAutofit/>
          </a:bodyPr>
          <a:lstStyle/>
          <a:p>
            <a:pPr marL="12700" lvl="0" indent="0" algn="ctr" rtl="0">
              <a:lnSpc>
                <a:spcPct val="102500"/>
              </a:lnSpc>
              <a:spcBef>
                <a:spcPts val="0"/>
              </a:spcBef>
              <a:spcAft>
                <a:spcPts val="0"/>
              </a:spcAft>
              <a:buNone/>
            </a:pPr>
            <a:r>
              <a:rPr lang="en" sz="600">
                <a:solidFill>
                  <a:srgbClr val="7E7E7E"/>
                </a:solidFill>
                <a:latin typeface="Helvetica Neue Light"/>
                <a:ea typeface="Helvetica Neue Light"/>
                <a:cs typeface="Helvetica Neue Light"/>
                <a:sym typeface="Helvetica Neue Light"/>
              </a:rPr>
              <a:t>Proprietary content. © Great Learning. All Rights Reserved. Unauthorized use or distribution prohibited.</a:t>
            </a:r>
            <a:endParaRPr sz="600">
              <a:latin typeface="Helvetica Neue Light"/>
              <a:ea typeface="Helvetica Neue Light"/>
              <a:cs typeface="Helvetica Neue Light"/>
              <a:sym typeface="Helvetica Neue Light"/>
            </a:endParaRPr>
          </a:p>
        </p:txBody>
      </p:sp>
      <p:pic>
        <p:nvPicPr>
          <p:cNvPr id="10" name="Google Shape;10;p1"/>
          <p:cNvPicPr preferRelativeResize="0"/>
          <p:nvPr/>
        </p:nvPicPr>
        <p:blipFill>
          <a:blip r:embed="rId18">
            <a:alphaModFix/>
          </a:blip>
          <a:stretch>
            <a:fillRect/>
          </a:stretch>
        </p:blipFill>
        <p:spPr>
          <a:xfrm>
            <a:off x="7628481" y="143219"/>
            <a:ext cx="1321960" cy="259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customXml" Target="../ink/ink10.xml"/><Relationship Id="rId4" Type="http://schemas.openxmlformats.org/officeDocument/2006/relationships/hyperlink" Target="https://www.ptgrey.com/deep-learn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ptgrey.com/deep-learnin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xpertup.com/2018/05/11/loss-functions-and-optimization-algorithm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customXml" Target="../ink/ink13.xm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customXml" Target="../ink/ink12.xml"/><Relationship Id="rId4" Type="http://schemas.openxmlformats.org/officeDocument/2006/relationships/hyperlink" Target="https://en.wikipedia.org/wiki/Mathematical_optimizati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customXml" Target="../ink/ink14.xml"/><Relationship Id="rId4" Type="http://schemas.openxmlformats.org/officeDocument/2006/relationships/hyperlink" Target="http://www.xpertup.com/2018/05/11/loss-functions-and-optimization-algorithm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customXml" Target="../ink/ink15.xml"/><Relationship Id="rId4" Type="http://schemas.openxmlformats.org/officeDocument/2006/relationships/hyperlink" Target="http://www.xpertup.com/2018/05/11/loss-functions-and-optimization-algorithm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webenergeek.com/wp/index.php/en/2015/11/10/neural-network-back-propagation-algorith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cs231n.github.io/neural-networks-1/" TargetMode="External"/><Relationship Id="rId4" Type="http://schemas.openxmlformats.org/officeDocument/2006/relationships/image" Target="../media/image32.gif"/></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customXml" Target="../ink/ink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hyperlink" Target="https://www.tensorflow.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tensorflow.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www.tensorflow.or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tensorflow.org/api_docs/python/tf/Operatio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www.tensorflow.org" TargetMode="External"/><Relationship Id="rId4" Type="http://schemas.openxmlformats.org/officeDocument/2006/relationships/hyperlink" Target="https://www.tensorflow.org/api_docs/python/tf/Tensor"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localhost:6006/#graph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hyperlink" Target="https://www.tensorflow.org" TargetMode="Externa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hyperlink" Target="https://www.tensorflow.org/api_docs/python/tf/Session" TargetMode="External"/><Relationship Id="rId7" Type="http://schemas.openxmlformats.org/officeDocument/2006/relationships/hyperlink" Target="https://www.tensorflow.or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s://www.tensorflow.org/api_docs/python/tf/Tensor" TargetMode="External"/><Relationship Id="rId5" Type="http://schemas.openxmlformats.org/officeDocument/2006/relationships/hyperlink" Target="https://www.tensorflow.org/api_docs/python/tf/Session#run" TargetMode="External"/><Relationship Id="rId4" Type="http://schemas.openxmlformats.org/officeDocument/2006/relationships/hyperlink" Target="https://www.tensorflow.org/api_docs/python/tf/Graph"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hyperlink" Target="https://www.tensorflow.org" TargetMode="External"/><Relationship Id="rId3" Type="http://schemas.openxmlformats.org/officeDocument/2006/relationships/hyperlink" Target="https://www.tensorflow.org/api_docs/python/tf/keras" TargetMode="External"/><Relationship Id="rId7" Type="http://schemas.openxmlformats.org/officeDocument/2006/relationships/hyperlink" Target="https://www.tensorflow.org/guide/estimator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www.tensorflow.org/api_docs/python/tf/data" TargetMode="External"/><Relationship Id="rId5" Type="http://schemas.openxmlformats.org/officeDocument/2006/relationships/hyperlink" Target="https://www.tensorflow.org/guide/keras#eager_execution" TargetMode="External"/><Relationship Id="rId4" Type="http://schemas.openxmlformats.org/officeDocument/2006/relationships/hyperlink" Target="https://keras.io/"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customXml" Target="../ink/ink4.xml"/><Relationship Id="rId4" Type="http://schemas.openxmlformats.org/officeDocument/2006/relationships/hyperlink" Target="https://www.codeproject.com/Articles/1237026/Simple-MLP-Backpropagation-Artificial-Neural-Netwo"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customXml" Target="../ink/ink5.xml"/><Relationship Id="rId4" Type="http://schemas.openxmlformats.org/officeDocument/2006/relationships/hyperlink" Target="https://hackernoon.com/how-do-artificial-neural-network-recognize-images-c3699af0f553"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jpg"/><Relationship Id="rId7" Type="http://schemas.openxmlformats.org/officeDocument/2006/relationships/customXml" Target="../ink/ink7.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customXml" Target="../ink/ink6.xml"/><Relationship Id="rId4" Type="http://schemas.openxmlformats.org/officeDocument/2006/relationships/hyperlink" Target="http://cs231n.github.io/neural-networks-1/"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cs231n.github.io/neural-networks-1/" TargetMode="External"/><Relationship Id="rId7" Type="http://schemas.openxmlformats.org/officeDocument/2006/relationships/customXml" Target="../ink/ink8.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customXml" Target="../ink/ink9.xml"/><Relationship Id="rId4" Type="http://schemas.openxmlformats.org/officeDocument/2006/relationships/hyperlink" Target="http://cs231n.github.io/neural-networks-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arxiv.org/pdf/1510.00726.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8"/>
          <p:cNvSpPr txBox="1">
            <a:spLocks noGrp="1"/>
          </p:cNvSpPr>
          <p:nvPr>
            <p:ph type="ctrTitle"/>
          </p:nvPr>
        </p:nvSpPr>
        <p:spPr>
          <a:xfrm>
            <a:off x="311700" y="1697338"/>
            <a:ext cx="8520600" cy="91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365F91"/>
                </a:solidFill>
                <a:latin typeface="Helvetica Neue Light"/>
                <a:ea typeface="Helvetica Neue Light"/>
                <a:cs typeface="Helvetica Neue Light"/>
                <a:sym typeface="Helvetica Neue Light"/>
              </a:rPr>
              <a:t>Week</a:t>
            </a:r>
            <a:r>
              <a:rPr lang="en">
                <a:solidFill>
                  <a:srgbClr val="365F91"/>
                </a:solidFill>
              </a:rPr>
              <a:t> </a:t>
            </a:r>
            <a:r>
              <a:rPr lang="en">
                <a:solidFill>
                  <a:srgbClr val="365F91"/>
                </a:solidFill>
                <a:latin typeface="Helvetica Neue Light"/>
                <a:ea typeface="Helvetica Neue Light"/>
                <a:cs typeface="Helvetica Neue Light"/>
                <a:sym typeface="Helvetica Neue Light"/>
              </a:rPr>
              <a:t>1</a:t>
            </a:r>
            <a:endParaRPr>
              <a:solidFill>
                <a:srgbClr val="365F91"/>
              </a:solidFill>
              <a:latin typeface="Helvetica Neue Light"/>
              <a:ea typeface="Helvetica Neue Light"/>
              <a:cs typeface="Helvetica Neue Light"/>
              <a:sym typeface="Helvetica Neue Light"/>
            </a:endParaRPr>
          </a:p>
        </p:txBody>
      </p:sp>
      <p:sp>
        <p:nvSpPr>
          <p:cNvPr id="72" name="Google Shape;72;p18"/>
          <p:cNvSpPr txBox="1">
            <a:spLocks noGrp="1"/>
          </p:cNvSpPr>
          <p:nvPr>
            <p:ph type="subTitle" idx="1"/>
          </p:nvPr>
        </p:nvSpPr>
        <p:spPr>
          <a:xfrm>
            <a:off x="311700" y="2653563"/>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39BE5"/>
                </a:solidFill>
              </a:rPr>
              <a:t>Introduction to neural networks</a:t>
            </a:r>
            <a:endParaRPr>
              <a:solidFill>
                <a:srgbClr val="039BE5"/>
              </a:solidFill>
            </a:endParaRPr>
          </a:p>
          <a:p>
            <a:pPr marL="0" lvl="0" indent="0" algn="ctr" rtl="0">
              <a:spcBef>
                <a:spcPts val="0"/>
              </a:spcBef>
              <a:spcAft>
                <a:spcPts val="0"/>
              </a:spcAft>
              <a:buNone/>
            </a:pPr>
            <a:r>
              <a:rPr lang="en">
                <a:solidFill>
                  <a:srgbClr val="039BE5"/>
                </a:solidFill>
              </a:rPr>
              <a:t> and deep learning</a:t>
            </a:r>
            <a:endParaRPr>
              <a:solidFill>
                <a:srgbClr val="039BE5"/>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56F5C86-EC9F-408E-B028-05BB72CF8C14}"/>
                  </a:ext>
                </a:extLst>
              </p14:cNvPr>
              <p14:cNvContentPartPr/>
              <p14:nvPr/>
            </p14:nvContentPartPr>
            <p14:xfrm>
              <a:off x="6335280" y="1141200"/>
              <a:ext cx="1501560" cy="374040"/>
            </p14:xfrm>
          </p:contentPart>
        </mc:Choice>
        <mc:Fallback>
          <p:pic>
            <p:nvPicPr>
              <p:cNvPr id="2" name="Ink 1">
                <a:extLst>
                  <a:ext uri="{FF2B5EF4-FFF2-40B4-BE49-F238E27FC236}">
                    <a16:creationId xmlns:a16="http://schemas.microsoft.com/office/drawing/2014/main" id="{856F5C86-EC9F-408E-B028-05BB72CF8C14}"/>
                  </a:ext>
                </a:extLst>
              </p:cNvPr>
              <p:cNvPicPr/>
              <p:nvPr/>
            </p:nvPicPr>
            <p:blipFill>
              <a:blip r:embed="rId4"/>
              <a:stretch>
                <a:fillRect/>
              </a:stretch>
            </p:blipFill>
            <p:spPr>
              <a:xfrm>
                <a:off x="6325920" y="1131840"/>
                <a:ext cx="1520280" cy="39276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 a neural network</a:t>
            </a:r>
            <a:endParaRPr/>
          </a:p>
        </p:txBody>
      </p:sp>
      <p:pic>
        <p:nvPicPr>
          <p:cNvPr id="142" name="Google Shape;142;p27"/>
          <p:cNvPicPr preferRelativeResize="0"/>
          <p:nvPr/>
        </p:nvPicPr>
        <p:blipFill>
          <a:blip r:embed="rId3">
            <a:alphaModFix/>
          </a:blip>
          <a:stretch>
            <a:fillRect/>
          </a:stretch>
        </p:blipFill>
        <p:spPr>
          <a:xfrm>
            <a:off x="962921" y="1341452"/>
            <a:ext cx="3684825" cy="2679875"/>
          </a:xfrm>
          <a:prstGeom prst="rect">
            <a:avLst/>
          </a:prstGeom>
          <a:noFill/>
          <a:ln>
            <a:noFill/>
          </a:ln>
        </p:spPr>
      </p:pic>
      <p:sp>
        <p:nvSpPr>
          <p:cNvPr id="143" name="Google Shape;143;p27"/>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source: </a:t>
            </a:r>
            <a:r>
              <a:rPr lang="en" sz="600" i="1" u="sng">
                <a:solidFill>
                  <a:srgbClr val="365F91"/>
                </a:solidFill>
                <a:latin typeface="Helvetica Neue"/>
                <a:ea typeface="Helvetica Neue"/>
                <a:cs typeface="Helvetica Neue"/>
                <a:sym typeface="Helvetica Neue"/>
                <a:hlinkClick r:id="rId4"/>
              </a:rPr>
              <a:t>ptgrey.com</a:t>
            </a:r>
            <a:endParaRPr sz="600" i="1">
              <a:solidFill>
                <a:srgbClr val="365F91"/>
              </a:solidFill>
              <a:latin typeface="Helvetica Neue"/>
              <a:ea typeface="Helvetica Neue"/>
              <a:cs typeface="Helvetica Neue"/>
              <a:sym typeface="Helvetica Neue"/>
            </a:endParaRPr>
          </a:p>
        </p:txBody>
      </p:sp>
      <p:sp>
        <p:nvSpPr>
          <p:cNvPr id="144" name="Google Shape;144;p27"/>
          <p:cNvSpPr txBox="1"/>
          <p:nvPr/>
        </p:nvSpPr>
        <p:spPr>
          <a:xfrm>
            <a:off x="4376600" y="1502350"/>
            <a:ext cx="4344000" cy="30195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Choose hyper parameters</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Choose network design</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Form a neural network</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Compute an estimate value for all samples</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Compute loss</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Reduce loss</a:t>
            </a:r>
            <a:endParaRPr>
              <a:latin typeface="Helvetica Neue"/>
              <a:ea typeface="Helvetica Neue"/>
              <a:cs typeface="Helvetica Neue"/>
              <a:sym typeface="Helvetica Neue"/>
            </a:endParaRPr>
          </a:p>
          <a:p>
            <a:pPr marL="457200" lvl="0" indent="-317500" algn="l" rtl="0">
              <a:lnSpc>
                <a:spcPct val="150000"/>
              </a:lnSpc>
              <a:spcBef>
                <a:spcPts val="0"/>
              </a:spcBef>
              <a:spcAft>
                <a:spcPts val="0"/>
              </a:spcAft>
              <a:buSzPts val="1400"/>
              <a:buFont typeface="Helvetica Neue"/>
              <a:buChar char="-"/>
            </a:pPr>
            <a:r>
              <a:rPr lang="en">
                <a:latin typeface="Helvetica Neue"/>
                <a:ea typeface="Helvetica Neue"/>
                <a:cs typeface="Helvetica Neue"/>
                <a:sym typeface="Helvetica Neue"/>
              </a:rPr>
              <a:t>Repeat last three steps</a:t>
            </a:r>
            <a:endParaRPr>
              <a:latin typeface="Helvetica Neue"/>
              <a:ea typeface="Helvetica Neue"/>
              <a:cs typeface="Helvetica Neue"/>
              <a:sym typeface="Helvetica Neue"/>
            </a:endParaRPr>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AB6BB92-7F42-43BA-AD38-7934777BBEAD}"/>
                  </a:ext>
                </a:extLst>
              </p14:cNvPr>
              <p14:cNvContentPartPr/>
              <p14:nvPr/>
            </p14:nvContentPartPr>
            <p14:xfrm>
              <a:off x="1408320" y="734400"/>
              <a:ext cx="6645600" cy="4040280"/>
            </p14:xfrm>
          </p:contentPart>
        </mc:Choice>
        <mc:Fallback>
          <p:pic>
            <p:nvPicPr>
              <p:cNvPr id="6" name="Ink 5">
                <a:extLst>
                  <a:ext uri="{FF2B5EF4-FFF2-40B4-BE49-F238E27FC236}">
                    <a16:creationId xmlns:a16="http://schemas.microsoft.com/office/drawing/2014/main" id="{6AB6BB92-7F42-43BA-AD38-7934777BBEAD}"/>
                  </a:ext>
                </a:extLst>
              </p:cNvPr>
              <p:cNvPicPr/>
              <p:nvPr/>
            </p:nvPicPr>
            <p:blipFill>
              <a:blip r:embed="rId6"/>
              <a:stretch>
                <a:fillRect/>
              </a:stretch>
            </p:blipFill>
            <p:spPr>
              <a:xfrm>
                <a:off x="1398960" y="725040"/>
                <a:ext cx="6664320" cy="405900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on specialized hardware</a:t>
            </a:r>
            <a:endParaRPr/>
          </a:p>
        </p:txBody>
      </p:sp>
      <p:pic>
        <p:nvPicPr>
          <p:cNvPr id="150" name="Google Shape;150;p28"/>
          <p:cNvPicPr preferRelativeResize="0"/>
          <p:nvPr/>
        </p:nvPicPr>
        <p:blipFill>
          <a:blip r:embed="rId3">
            <a:alphaModFix/>
          </a:blip>
          <a:stretch>
            <a:fillRect/>
          </a:stretch>
        </p:blipFill>
        <p:spPr>
          <a:xfrm>
            <a:off x="1742925" y="1594200"/>
            <a:ext cx="5658149" cy="1740975"/>
          </a:xfrm>
          <a:prstGeom prst="rect">
            <a:avLst/>
          </a:prstGeom>
          <a:noFill/>
          <a:ln>
            <a:noFill/>
          </a:ln>
        </p:spPr>
      </p:pic>
      <p:sp>
        <p:nvSpPr>
          <p:cNvPr id="151" name="Google Shape;151;p28"/>
          <p:cNvSpPr txBox="1"/>
          <p:nvPr/>
        </p:nvSpPr>
        <p:spPr>
          <a:xfrm>
            <a:off x="1815450" y="3530850"/>
            <a:ext cx="5513100" cy="65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solidFill>
                  <a:srgbClr val="434343"/>
                </a:solidFill>
                <a:latin typeface="Helvetica Neue"/>
                <a:ea typeface="Helvetica Neue"/>
                <a:cs typeface="Helvetica Neue"/>
                <a:sym typeface="Helvetica Neue"/>
              </a:rPr>
              <a:t>GPU-accelerated training of deep learning systems is much faster than CPU</a:t>
            </a:r>
            <a:endParaRPr i="1">
              <a:solidFill>
                <a:srgbClr val="434343"/>
              </a:solidFill>
              <a:latin typeface="Helvetica Neue"/>
              <a:ea typeface="Helvetica Neue"/>
              <a:cs typeface="Helvetica Neue"/>
              <a:sym typeface="Helvetica Neue"/>
            </a:endParaRPr>
          </a:p>
        </p:txBody>
      </p:sp>
      <p:sp>
        <p:nvSpPr>
          <p:cNvPr id="152" name="Google Shape;152;p28"/>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and text source: </a:t>
            </a:r>
            <a:r>
              <a:rPr lang="en" sz="600" i="1" u="sng">
                <a:solidFill>
                  <a:srgbClr val="365F91"/>
                </a:solidFill>
                <a:latin typeface="Helvetica Neue"/>
                <a:ea typeface="Helvetica Neue"/>
                <a:cs typeface="Helvetica Neue"/>
                <a:sym typeface="Helvetica Neue"/>
                <a:hlinkClick r:id="rId4"/>
              </a:rPr>
              <a:t>ptgrey.com</a:t>
            </a:r>
            <a:endParaRPr sz="600" i="1">
              <a:solidFill>
                <a:srgbClr val="365F9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Error and Loss function</a:t>
            </a:r>
            <a:endParaRPr/>
          </a:p>
        </p:txBody>
      </p:sp>
      <p:sp>
        <p:nvSpPr>
          <p:cNvPr id="158" name="Google Shape;15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444444"/>
              </a:buClr>
              <a:buSzPts val="1400"/>
              <a:buChar char="●"/>
            </a:pPr>
            <a:r>
              <a:rPr lang="en" sz="1400">
                <a:solidFill>
                  <a:srgbClr val="444444"/>
                </a:solidFill>
                <a:highlight>
                  <a:srgbClr val="FFFFFF"/>
                </a:highlight>
              </a:rPr>
              <a:t>In most learning networks, error is calculated as the difference between the actual output and the predicted output.</a:t>
            </a:r>
            <a:endParaRPr sz="1400">
              <a:solidFill>
                <a:srgbClr val="444444"/>
              </a:solidFill>
              <a:highlight>
                <a:srgbClr val="FFFFFF"/>
              </a:highlight>
            </a:endParaRPr>
          </a:p>
          <a:p>
            <a:pPr marL="457200" lvl="0" indent="-317500" algn="l" rtl="0">
              <a:spcBef>
                <a:spcPts val="0"/>
              </a:spcBef>
              <a:spcAft>
                <a:spcPts val="0"/>
              </a:spcAft>
              <a:buClr>
                <a:srgbClr val="444444"/>
              </a:buClr>
              <a:buSzPts val="1400"/>
              <a:buChar char="●"/>
            </a:pPr>
            <a:r>
              <a:rPr lang="en" sz="1400">
                <a:solidFill>
                  <a:srgbClr val="444444"/>
                </a:solidFill>
                <a:highlight>
                  <a:srgbClr val="FFFFFF"/>
                </a:highlight>
              </a:rPr>
              <a:t>The function that is used to compute this error is known as Loss Function.</a:t>
            </a:r>
            <a:endParaRPr sz="1400">
              <a:solidFill>
                <a:srgbClr val="444444"/>
              </a:solidFill>
              <a:highlight>
                <a:srgbClr val="FFFFFF"/>
              </a:highlight>
            </a:endParaRPr>
          </a:p>
          <a:p>
            <a:pPr marL="457200" lvl="0" indent="-317500" algn="l" rtl="0">
              <a:spcBef>
                <a:spcPts val="0"/>
              </a:spcBef>
              <a:spcAft>
                <a:spcPts val="0"/>
              </a:spcAft>
              <a:buClr>
                <a:srgbClr val="444444"/>
              </a:buClr>
              <a:buSzPts val="1400"/>
              <a:buChar char="●"/>
            </a:pPr>
            <a:r>
              <a:rPr lang="en" sz="1400">
                <a:solidFill>
                  <a:srgbClr val="444444"/>
                </a:solidFill>
                <a:highlight>
                  <a:srgbClr val="FFFFFF"/>
                </a:highlight>
              </a:rPr>
              <a:t>Different loss functions will give different errors for the same prediction, and thus have a considerable effect on the performance of the model.</a:t>
            </a:r>
            <a:endParaRPr sz="1400">
              <a:solidFill>
                <a:srgbClr val="444444"/>
              </a:solidFill>
              <a:highlight>
                <a:srgbClr val="FFFFFF"/>
              </a:highlight>
            </a:endParaRPr>
          </a:p>
          <a:p>
            <a:pPr marL="457200" lvl="0" indent="-317500" algn="l" rtl="0">
              <a:spcBef>
                <a:spcPts val="0"/>
              </a:spcBef>
              <a:spcAft>
                <a:spcPts val="0"/>
              </a:spcAft>
              <a:buClr>
                <a:srgbClr val="444444"/>
              </a:buClr>
              <a:buSzPts val="1400"/>
              <a:buChar char="●"/>
            </a:pPr>
            <a:r>
              <a:rPr lang="en" sz="1400">
                <a:solidFill>
                  <a:srgbClr val="444444"/>
                </a:solidFill>
                <a:highlight>
                  <a:srgbClr val="FFFFFF"/>
                </a:highlight>
              </a:rPr>
              <a:t>One of the most widely used loss function is mean square error, which calculates the square of difference between actual value and predicted value.</a:t>
            </a:r>
            <a:endParaRPr sz="1400">
              <a:solidFill>
                <a:srgbClr val="444444"/>
              </a:solidFill>
              <a:highlight>
                <a:srgbClr val="FFFFFF"/>
              </a:highlight>
            </a:endParaRPr>
          </a:p>
          <a:p>
            <a:pPr marL="457200" lvl="0" indent="-317500" algn="l" rtl="0">
              <a:spcBef>
                <a:spcPts val="0"/>
              </a:spcBef>
              <a:spcAft>
                <a:spcPts val="0"/>
              </a:spcAft>
              <a:buClr>
                <a:srgbClr val="444444"/>
              </a:buClr>
              <a:buSzPts val="1400"/>
              <a:buChar char="●"/>
            </a:pPr>
            <a:r>
              <a:rPr lang="en" sz="1400">
                <a:solidFill>
                  <a:srgbClr val="444444"/>
                </a:solidFill>
                <a:highlight>
                  <a:srgbClr val="FFFFFF"/>
                </a:highlight>
              </a:rPr>
              <a:t>Different loss functions are used to deal with different type of tasks, i.e. regression and classification.</a:t>
            </a:r>
            <a:endParaRPr sz="1400">
              <a:solidFill>
                <a:srgbClr val="444444"/>
              </a:solidFill>
              <a:highlight>
                <a:srgbClr val="FFFFFF"/>
              </a:highlight>
            </a:endParaRPr>
          </a:p>
        </p:txBody>
      </p:sp>
      <p:sp>
        <p:nvSpPr>
          <p:cNvPr id="159" name="Google Shape;159;p29"/>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Text source: </a:t>
            </a:r>
            <a:r>
              <a:rPr lang="en" sz="600" i="1" u="sng">
                <a:solidFill>
                  <a:srgbClr val="365F91"/>
                </a:solidFill>
                <a:latin typeface="Helvetica Neue"/>
                <a:ea typeface="Helvetica Neue"/>
                <a:cs typeface="Helvetica Neue"/>
                <a:sym typeface="Helvetica Neue"/>
                <a:hlinkClick r:id="rId3"/>
              </a:rPr>
              <a:t>xpertup</a:t>
            </a:r>
            <a:endParaRPr sz="600" i="1">
              <a:solidFill>
                <a:srgbClr val="365F91"/>
              </a:solidFill>
              <a:latin typeface="Helvetica Neue"/>
              <a:ea typeface="Helvetica Neue"/>
              <a:cs typeface="Helvetica Neue"/>
              <a:sym typeface="Helvetica Neue"/>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420DD2D-C634-4724-936E-ACEF5038EC58}"/>
                  </a:ext>
                </a:extLst>
              </p14:cNvPr>
              <p14:cNvContentPartPr/>
              <p14:nvPr/>
            </p14:nvContentPartPr>
            <p14:xfrm>
              <a:off x="1246320" y="147960"/>
              <a:ext cx="1762200" cy="461880"/>
            </p14:xfrm>
          </p:contentPart>
        </mc:Choice>
        <mc:Fallback>
          <p:pic>
            <p:nvPicPr>
              <p:cNvPr id="4" name="Ink 3">
                <a:extLst>
                  <a:ext uri="{FF2B5EF4-FFF2-40B4-BE49-F238E27FC236}">
                    <a16:creationId xmlns:a16="http://schemas.microsoft.com/office/drawing/2014/main" id="{2420DD2D-C634-4724-936E-ACEF5038EC58}"/>
                  </a:ext>
                </a:extLst>
              </p:cNvPr>
              <p:cNvPicPr/>
              <p:nvPr/>
            </p:nvPicPr>
            <p:blipFill>
              <a:blip r:embed="rId5"/>
              <a:stretch>
                <a:fillRect/>
              </a:stretch>
            </p:blipFill>
            <p:spPr>
              <a:xfrm>
                <a:off x="1236960" y="138600"/>
                <a:ext cx="1780920" cy="48060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311700" y="28366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Optimization</a:t>
            </a:r>
            <a:endParaRPr/>
          </a:p>
        </p:txBody>
      </p:sp>
      <p:pic>
        <p:nvPicPr>
          <p:cNvPr id="165" name="Google Shape;165;p30"/>
          <p:cNvPicPr preferRelativeResize="0"/>
          <p:nvPr/>
        </p:nvPicPr>
        <p:blipFill>
          <a:blip r:embed="rId3">
            <a:alphaModFix/>
          </a:blip>
          <a:stretch>
            <a:fillRect/>
          </a:stretch>
        </p:blipFill>
        <p:spPr>
          <a:xfrm>
            <a:off x="2902487" y="399050"/>
            <a:ext cx="3339026" cy="2670575"/>
          </a:xfrm>
          <a:prstGeom prst="rect">
            <a:avLst/>
          </a:prstGeom>
          <a:noFill/>
          <a:ln>
            <a:noFill/>
          </a:ln>
        </p:spPr>
      </p:pic>
      <p:sp>
        <p:nvSpPr>
          <p:cNvPr id="166" name="Google Shape;166;p30"/>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source: </a:t>
            </a:r>
            <a:r>
              <a:rPr lang="en" sz="600" i="1" u="sng">
                <a:solidFill>
                  <a:srgbClr val="365F91"/>
                </a:solidFill>
                <a:latin typeface="Helvetica Neue"/>
                <a:ea typeface="Helvetica Neue"/>
                <a:cs typeface="Helvetica Neue"/>
                <a:sym typeface="Helvetica Neue"/>
                <a:hlinkClick r:id="rId4"/>
              </a:rPr>
              <a:t>wikipedia</a:t>
            </a:r>
            <a:endParaRPr sz="600" i="1">
              <a:solidFill>
                <a:srgbClr val="365F91"/>
              </a:solidFill>
              <a:latin typeface="Helvetica Neue"/>
              <a:ea typeface="Helvetica Neue"/>
              <a:cs typeface="Helvetica Neue"/>
              <a:sym typeface="Helvetica Neue"/>
            </a:endParaRPr>
          </a:p>
        </p:txBody>
      </p:sp>
      <p:sp>
        <p:nvSpPr>
          <p:cNvPr id="167" name="Google Shape;167;p30"/>
          <p:cNvSpPr txBox="1"/>
          <p:nvPr/>
        </p:nvSpPr>
        <p:spPr>
          <a:xfrm>
            <a:off x="1140450" y="3580500"/>
            <a:ext cx="68631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a:ea typeface="Helvetica Neue"/>
                <a:cs typeface="Helvetica Neue"/>
                <a:sym typeface="Helvetica Neue"/>
              </a:rPr>
              <a:t>The goal of optimization is to find a set of weights that minimizes the loss function</a:t>
            </a:r>
            <a:endParaRPr>
              <a:solidFill>
                <a:srgbClr val="434343"/>
              </a:solidFill>
              <a:latin typeface="Helvetica Neue"/>
              <a:ea typeface="Helvetica Neue"/>
              <a:cs typeface="Helvetica Neue"/>
              <a:sym typeface="Helvetica Neue"/>
            </a:endParaRP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12683650-BEE1-480B-8A7D-48B8EE7F95E2}"/>
                  </a:ext>
                </a:extLst>
              </p14:cNvPr>
              <p14:cNvContentPartPr/>
              <p14:nvPr/>
            </p14:nvContentPartPr>
            <p14:xfrm>
              <a:off x="20913" y="689588"/>
              <a:ext cx="4320" cy="2880"/>
            </p14:xfrm>
          </p:contentPart>
        </mc:Choice>
        <mc:Fallback>
          <p:pic>
            <p:nvPicPr>
              <p:cNvPr id="3" name="Ink 2">
                <a:extLst>
                  <a:ext uri="{FF2B5EF4-FFF2-40B4-BE49-F238E27FC236}">
                    <a16:creationId xmlns:a16="http://schemas.microsoft.com/office/drawing/2014/main" id="{12683650-BEE1-480B-8A7D-48B8EE7F95E2}"/>
                  </a:ext>
                </a:extLst>
              </p:cNvPr>
              <p:cNvPicPr/>
              <p:nvPr/>
            </p:nvPicPr>
            <p:blipFill>
              <a:blip r:embed="rId6"/>
              <a:stretch>
                <a:fillRect/>
              </a:stretch>
            </p:blipFill>
            <p:spPr>
              <a:xfrm>
                <a:off x="2913" y="671948"/>
                <a:ext cx="399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C6C30AAF-E177-4FFF-86CE-0ED334BD9B44}"/>
                  </a:ext>
                </a:extLst>
              </p14:cNvPr>
              <p14:cNvContentPartPr/>
              <p14:nvPr/>
            </p14:nvContentPartPr>
            <p14:xfrm>
              <a:off x="78840" y="425520"/>
              <a:ext cx="3488760" cy="1621800"/>
            </p14:xfrm>
          </p:contentPart>
        </mc:Choice>
        <mc:Fallback>
          <p:pic>
            <p:nvPicPr>
              <p:cNvPr id="4" name="Ink 3">
                <a:extLst>
                  <a:ext uri="{FF2B5EF4-FFF2-40B4-BE49-F238E27FC236}">
                    <a16:creationId xmlns:a16="http://schemas.microsoft.com/office/drawing/2014/main" id="{C6C30AAF-E177-4FFF-86CE-0ED334BD9B44}"/>
                  </a:ext>
                </a:extLst>
              </p:cNvPr>
              <p:cNvPicPr/>
              <p:nvPr/>
            </p:nvPicPr>
            <p:blipFill>
              <a:blip r:embed="rId8"/>
              <a:stretch>
                <a:fillRect/>
              </a:stretch>
            </p:blipFill>
            <p:spPr>
              <a:xfrm>
                <a:off x="69480" y="416160"/>
                <a:ext cx="3507480" cy="164052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a:t>
            </a:r>
            <a:endParaRPr/>
          </a:p>
        </p:txBody>
      </p:sp>
      <p:pic>
        <p:nvPicPr>
          <p:cNvPr id="173" name="Google Shape;173;p31"/>
          <p:cNvPicPr preferRelativeResize="0"/>
          <p:nvPr/>
        </p:nvPicPr>
        <p:blipFill>
          <a:blip r:embed="rId3">
            <a:alphaModFix/>
          </a:blip>
          <a:stretch>
            <a:fillRect/>
          </a:stretch>
        </p:blipFill>
        <p:spPr>
          <a:xfrm>
            <a:off x="2519975" y="1290825"/>
            <a:ext cx="4104051" cy="2222450"/>
          </a:xfrm>
          <a:prstGeom prst="rect">
            <a:avLst/>
          </a:prstGeom>
          <a:noFill/>
          <a:ln>
            <a:noFill/>
          </a:ln>
        </p:spPr>
      </p:pic>
      <p:sp>
        <p:nvSpPr>
          <p:cNvPr id="174" name="Google Shape;174;p31"/>
          <p:cNvSpPr txBox="1"/>
          <p:nvPr/>
        </p:nvSpPr>
        <p:spPr>
          <a:xfrm>
            <a:off x="469200" y="3666600"/>
            <a:ext cx="82056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a:ea typeface="Helvetica Neue"/>
                <a:cs typeface="Helvetica Neue"/>
                <a:sym typeface="Helvetica Neue"/>
              </a:rPr>
              <a:t>Optimisation functions usually calculate the </a:t>
            </a:r>
            <a:r>
              <a:rPr lang="en" b="1">
                <a:solidFill>
                  <a:srgbClr val="434343"/>
                </a:solidFill>
                <a:latin typeface="Helvetica Neue"/>
                <a:ea typeface="Helvetica Neue"/>
                <a:cs typeface="Helvetica Neue"/>
                <a:sym typeface="Helvetica Neue"/>
              </a:rPr>
              <a:t>gradient</a:t>
            </a:r>
            <a:r>
              <a:rPr lang="en">
                <a:solidFill>
                  <a:srgbClr val="434343"/>
                </a:solidFill>
                <a:latin typeface="Helvetica Neue"/>
                <a:ea typeface="Helvetica Neue"/>
                <a:cs typeface="Helvetica Neue"/>
                <a:sym typeface="Helvetica Neue"/>
              </a:rPr>
              <a:t> i.e. the partial derivative of loss function with respect to weights, and the weights are modified in the opposite direction of the calculated gradient. This cycle is repeated until we reach the minima of loss function.</a:t>
            </a:r>
            <a:endParaRPr>
              <a:solidFill>
                <a:srgbClr val="434343"/>
              </a:solidFill>
              <a:latin typeface="Helvetica Neue"/>
              <a:ea typeface="Helvetica Neue"/>
              <a:cs typeface="Helvetica Neue"/>
              <a:sym typeface="Helvetica Neue"/>
            </a:endParaRPr>
          </a:p>
        </p:txBody>
      </p:sp>
      <p:sp>
        <p:nvSpPr>
          <p:cNvPr id="175" name="Google Shape;175;p31"/>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and text source: </a:t>
            </a:r>
            <a:r>
              <a:rPr lang="en" sz="600" i="1" u="sng">
                <a:solidFill>
                  <a:srgbClr val="365F91"/>
                </a:solidFill>
                <a:latin typeface="Helvetica Neue"/>
                <a:ea typeface="Helvetica Neue"/>
                <a:cs typeface="Helvetica Neue"/>
                <a:sym typeface="Helvetica Neue"/>
                <a:hlinkClick r:id="rId4"/>
              </a:rPr>
              <a:t>xpertup</a:t>
            </a:r>
            <a:endParaRPr sz="600" i="1">
              <a:solidFill>
                <a:srgbClr val="365F91"/>
              </a:solidFill>
              <a:latin typeface="Helvetica Neue"/>
              <a:ea typeface="Helvetica Neue"/>
              <a:cs typeface="Helvetica Neue"/>
              <a:sym typeface="Helvetica Neue"/>
            </a:endParaRP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B8C730B2-71A2-4F6D-9E81-CFDC209DA614}"/>
                  </a:ext>
                </a:extLst>
              </p14:cNvPr>
              <p14:cNvContentPartPr/>
              <p14:nvPr/>
            </p14:nvContentPartPr>
            <p14:xfrm>
              <a:off x="41400" y="209160"/>
              <a:ext cx="8834400" cy="3035160"/>
            </p14:xfrm>
          </p:contentPart>
        </mc:Choice>
        <mc:Fallback>
          <p:pic>
            <p:nvPicPr>
              <p:cNvPr id="3" name="Ink 2">
                <a:extLst>
                  <a:ext uri="{FF2B5EF4-FFF2-40B4-BE49-F238E27FC236}">
                    <a16:creationId xmlns:a16="http://schemas.microsoft.com/office/drawing/2014/main" id="{B8C730B2-71A2-4F6D-9E81-CFDC209DA614}"/>
                  </a:ext>
                </a:extLst>
              </p:cNvPr>
              <p:cNvPicPr/>
              <p:nvPr/>
            </p:nvPicPr>
            <p:blipFill>
              <a:blip r:embed="rId6"/>
              <a:stretch>
                <a:fillRect/>
              </a:stretch>
            </p:blipFill>
            <p:spPr>
              <a:xfrm>
                <a:off x="32040" y="199800"/>
                <a:ext cx="8853120" cy="305388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Gradient Descent</a:t>
            </a:r>
            <a:endParaRPr/>
          </a:p>
        </p:txBody>
      </p:sp>
      <p:pic>
        <p:nvPicPr>
          <p:cNvPr id="181" name="Google Shape;181;p32"/>
          <p:cNvPicPr preferRelativeResize="0"/>
          <p:nvPr/>
        </p:nvPicPr>
        <p:blipFill>
          <a:blip r:embed="rId3">
            <a:alphaModFix/>
          </a:blip>
          <a:stretch>
            <a:fillRect/>
          </a:stretch>
        </p:blipFill>
        <p:spPr>
          <a:xfrm>
            <a:off x="2974200" y="1229825"/>
            <a:ext cx="3195600" cy="2396700"/>
          </a:xfrm>
          <a:prstGeom prst="rect">
            <a:avLst/>
          </a:prstGeom>
          <a:noFill/>
          <a:ln>
            <a:noFill/>
          </a:ln>
        </p:spPr>
      </p:pic>
      <p:sp>
        <p:nvSpPr>
          <p:cNvPr id="182" name="Google Shape;182;p32"/>
          <p:cNvSpPr txBox="1"/>
          <p:nvPr/>
        </p:nvSpPr>
        <p:spPr>
          <a:xfrm>
            <a:off x="4675925" y="1802475"/>
            <a:ext cx="3831300" cy="26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83" name="Google Shape;183;p32"/>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source: </a:t>
            </a:r>
            <a:r>
              <a:rPr lang="en" sz="600" i="1" u="sng">
                <a:solidFill>
                  <a:srgbClr val="365F91"/>
                </a:solidFill>
                <a:latin typeface="Helvetica Neue"/>
                <a:ea typeface="Helvetica Neue"/>
                <a:cs typeface="Helvetica Neue"/>
                <a:sym typeface="Helvetica Neue"/>
                <a:hlinkClick r:id="rId4"/>
              </a:rPr>
              <a:t>xpertup</a:t>
            </a:r>
            <a:endParaRPr sz="600" i="1">
              <a:solidFill>
                <a:srgbClr val="365F91"/>
              </a:solidFill>
              <a:latin typeface="Helvetica Neue"/>
              <a:ea typeface="Helvetica Neue"/>
              <a:cs typeface="Helvetica Neue"/>
              <a:sym typeface="Helvetica Neue"/>
            </a:endParaRPr>
          </a:p>
        </p:txBody>
      </p:sp>
      <p:sp>
        <p:nvSpPr>
          <p:cNvPr id="184" name="Google Shape;184;p32"/>
          <p:cNvSpPr txBox="1"/>
          <p:nvPr/>
        </p:nvSpPr>
        <p:spPr>
          <a:xfrm>
            <a:off x="1146350" y="3865025"/>
            <a:ext cx="66894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a:ea typeface="Helvetica Neue"/>
                <a:cs typeface="Helvetica Neue"/>
                <a:sym typeface="Helvetica Neue"/>
              </a:rPr>
              <a:t>The procedure of repeatedly evaluating the gradient and then performing a parameter update is called Gradient Descent.</a:t>
            </a:r>
            <a:endParaRPr>
              <a:solidFill>
                <a:srgbClr val="434343"/>
              </a:solidFill>
              <a:latin typeface="Helvetica Neue"/>
              <a:ea typeface="Helvetica Neue"/>
              <a:cs typeface="Helvetica Neue"/>
              <a:sym typeface="Helvetica Neue"/>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33B99B6D-D5A8-4281-8B33-BDA0936ADCC9}"/>
                  </a:ext>
                </a:extLst>
              </p14:cNvPr>
              <p14:cNvContentPartPr/>
              <p14:nvPr/>
            </p14:nvContentPartPr>
            <p14:xfrm>
              <a:off x="4385880" y="2983680"/>
              <a:ext cx="424800" cy="45000"/>
            </p14:xfrm>
          </p:contentPart>
        </mc:Choice>
        <mc:Fallback>
          <p:pic>
            <p:nvPicPr>
              <p:cNvPr id="2" name="Ink 1">
                <a:extLst>
                  <a:ext uri="{FF2B5EF4-FFF2-40B4-BE49-F238E27FC236}">
                    <a16:creationId xmlns:a16="http://schemas.microsoft.com/office/drawing/2014/main" id="{33B99B6D-D5A8-4281-8B33-BDA0936ADCC9}"/>
                  </a:ext>
                </a:extLst>
              </p:cNvPr>
              <p:cNvPicPr/>
              <p:nvPr/>
            </p:nvPicPr>
            <p:blipFill>
              <a:blip r:embed="rId6"/>
              <a:stretch>
                <a:fillRect/>
              </a:stretch>
            </p:blipFill>
            <p:spPr>
              <a:xfrm>
                <a:off x="4376520" y="2974320"/>
                <a:ext cx="443520" cy="6372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3"/>
          <p:cNvPicPr preferRelativeResize="0"/>
          <p:nvPr/>
        </p:nvPicPr>
        <p:blipFill>
          <a:blip r:embed="rId3">
            <a:alphaModFix/>
          </a:blip>
          <a:stretch>
            <a:fillRect/>
          </a:stretch>
        </p:blipFill>
        <p:spPr>
          <a:xfrm>
            <a:off x="2298213" y="730050"/>
            <a:ext cx="4547574" cy="3164225"/>
          </a:xfrm>
          <a:prstGeom prst="rect">
            <a:avLst/>
          </a:prstGeom>
          <a:noFill/>
          <a:ln>
            <a:noFill/>
          </a:ln>
        </p:spPr>
      </p:pic>
      <p:sp>
        <p:nvSpPr>
          <p:cNvPr id="190" name="Google Shape;190;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Backpropagation </a:t>
            </a:r>
            <a:endParaRPr/>
          </a:p>
        </p:txBody>
      </p:sp>
      <p:sp>
        <p:nvSpPr>
          <p:cNvPr id="191" name="Google Shape;191;p33"/>
          <p:cNvSpPr txBox="1"/>
          <p:nvPr/>
        </p:nvSpPr>
        <p:spPr>
          <a:xfrm>
            <a:off x="831300" y="3918600"/>
            <a:ext cx="7481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a:ea typeface="Helvetica Neue"/>
                <a:cs typeface="Helvetica Neue"/>
                <a:sym typeface="Helvetica Neue"/>
              </a:rPr>
              <a:t>Backpropagation is an efficient method to do gradient descent. It saves the gradient w.r.t the upper layer output to complete the gradient w.r.t the weights immediately below</a:t>
            </a:r>
            <a:endParaRPr>
              <a:solidFill>
                <a:srgbClr val="434343"/>
              </a:solidFill>
              <a:latin typeface="Helvetica Neue"/>
              <a:ea typeface="Helvetica Neue"/>
              <a:cs typeface="Helvetica Neue"/>
              <a:sym typeface="Helvetica Neue"/>
            </a:endParaRPr>
          </a:p>
        </p:txBody>
      </p:sp>
      <p:sp>
        <p:nvSpPr>
          <p:cNvPr id="192" name="Google Shape;192;p33"/>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source: </a:t>
            </a:r>
            <a:r>
              <a:rPr lang="en" sz="600" i="1" u="sng">
                <a:solidFill>
                  <a:srgbClr val="365F91"/>
                </a:solidFill>
                <a:latin typeface="Helvetica Neue"/>
                <a:ea typeface="Helvetica Neue"/>
                <a:cs typeface="Helvetica Neue"/>
                <a:sym typeface="Helvetica Neue"/>
                <a:hlinkClick r:id="rId4"/>
              </a:rPr>
              <a:t>webenergeek</a:t>
            </a:r>
            <a:endParaRPr sz="600" i="1">
              <a:solidFill>
                <a:srgbClr val="365F9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Learning rate</a:t>
            </a:r>
            <a:endParaRPr/>
          </a:p>
        </p:txBody>
      </p:sp>
      <p:sp>
        <p:nvSpPr>
          <p:cNvPr id="198" name="Google Shape;19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With low learning rate the improvements will be linear</a:t>
            </a:r>
            <a:endParaRPr/>
          </a:p>
          <a:p>
            <a:pPr marL="457200" lvl="0" indent="-342900" algn="l" rtl="0">
              <a:spcBef>
                <a:spcPts val="0"/>
              </a:spcBef>
              <a:spcAft>
                <a:spcPts val="0"/>
              </a:spcAft>
              <a:buSzPts val="1800"/>
              <a:buChar char="●"/>
            </a:pPr>
            <a:r>
              <a:rPr lang="en"/>
              <a:t>Higher learning rate can decay the loss faster, but it can get stuck</a:t>
            </a:r>
            <a:endParaRPr/>
          </a:p>
          <a:p>
            <a:pPr marL="457200" lvl="0" indent="-342900" algn="l" rtl="0">
              <a:spcBef>
                <a:spcPts val="0"/>
              </a:spcBef>
              <a:spcAft>
                <a:spcPts val="0"/>
              </a:spcAft>
              <a:buSzPts val="1800"/>
              <a:buChar char="●"/>
            </a:pPr>
            <a:r>
              <a:rPr lang="en"/>
              <a:t>Initially keep the learning rate higher</a:t>
            </a:r>
            <a:endParaRPr/>
          </a:p>
          <a:p>
            <a:pPr marL="457200" lvl="0" indent="-342900" algn="l" rtl="0">
              <a:spcBef>
                <a:spcPts val="0"/>
              </a:spcBef>
              <a:spcAft>
                <a:spcPts val="0"/>
              </a:spcAft>
              <a:buSzPts val="1800"/>
              <a:buChar char="●"/>
            </a:pPr>
            <a:r>
              <a:rPr lang="en"/>
              <a:t>Later decrease the learning rate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Parameter updation approaches</a:t>
            </a:r>
            <a:endParaRPr/>
          </a:p>
        </p:txBody>
      </p:sp>
      <p:sp>
        <p:nvSpPr>
          <p:cNvPr id="204" name="Google Shape;204;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Vanilla update</a:t>
            </a:r>
            <a:endParaRPr/>
          </a:p>
          <a:p>
            <a:pPr marL="457200" lvl="0" indent="-342900" algn="l" rtl="0">
              <a:spcBef>
                <a:spcPts val="0"/>
              </a:spcBef>
              <a:spcAft>
                <a:spcPts val="0"/>
              </a:spcAft>
              <a:buSzPts val="1800"/>
              <a:buChar char="●"/>
            </a:pPr>
            <a:r>
              <a:rPr lang="en"/>
              <a:t>Momentum update</a:t>
            </a:r>
            <a:endParaRPr/>
          </a:p>
          <a:p>
            <a:pPr marL="457200" lvl="0" indent="-342900" algn="l" rtl="0">
              <a:spcBef>
                <a:spcPts val="0"/>
              </a:spcBef>
              <a:spcAft>
                <a:spcPts val="0"/>
              </a:spcAft>
              <a:buSzPts val="1800"/>
              <a:buChar char="●"/>
            </a:pPr>
            <a:r>
              <a:rPr lang="en"/>
              <a:t>Nesterov momentum update</a:t>
            </a:r>
            <a:endParaRPr/>
          </a:p>
          <a:p>
            <a:pPr marL="0" lvl="0" indent="0" algn="l" rtl="0">
              <a:spcBef>
                <a:spcPts val="1600"/>
              </a:spcBef>
              <a:spcAft>
                <a:spcPts val="0"/>
              </a:spcAft>
              <a:buNone/>
            </a:pPr>
            <a:r>
              <a:rPr lang="en"/>
              <a:t>Per-parameter adaptive learning rate methods</a:t>
            </a:r>
            <a:endParaRPr/>
          </a:p>
          <a:p>
            <a:pPr marL="457200" lvl="0" indent="-342900" algn="l" rtl="0">
              <a:spcBef>
                <a:spcPts val="1600"/>
              </a:spcBef>
              <a:spcAft>
                <a:spcPts val="0"/>
              </a:spcAft>
              <a:buSzPts val="1800"/>
              <a:buChar char="●"/>
            </a:pPr>
            <a:r>
              <a:rPr lang="en"/>
              <a:t>Adagrad</a:t>
            </a:r>
            <a:endParaRPr/>
          </a:p>
          <a:p>
            <a:pPr marL="457200" lvl="0" indent="-342900" algn="l" rtl="0">
              <a:spcBef>
                <a:spcPts val="0"/>
              </a:spcBef>
              <a:spcAft>
                <a:spcPts val="0"/>
              </a:spcAft>
              <a:buSzPts val="1800"/>
              <a:buChar char="●"/>
            </a:pPr>
            <a:r>
              <a:rPr lang="en"/>
              <a:t>RMSprop</a:t>
            </a:r>
            <a:endParaRPr/>
          </a:p>
          <a:p>
            <a:pPr marL="457200" lvl="0" indent="-342900" algn="l" rtl="0">
              <a:spcBef>
                <a:spcPts val="0"/>
              </a:spcBef>
              <a:spcAft>
                <a:spcPts val="0"/>
              </a:spcAft>
              <a:buSzPts val="1800"/>
              <a:buChar char="●"/>
            </a:pPr>
            <a:r>
              <a:rPr lang="en"/>
              <a:t>Adadelta</a:t>
            </a:r>
            <a:endParaRPr/>
          </a:p>
          <a:p>
            <a:pPr marL="457200" lvl="0" indent="-342900" algn="l" rtl="0">
              <a:spcBef>
                <a:spcPts val="0"/>
              </a:spcBef>
              <a:spcAft>
                <a:spcPts val="0"/>
              </a:spcAft>
              <a:buSzPts val="1800"/>
              <a:buChar char="●"/>
            </a:pPr>
            <a:r>
              <a:rPr lang="en"/>
              <a:t>Adam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Learning rate visualization</a:t>
            </a:r>
            <a:endParaRPr/>
          </a:p>
        </p:txBody>
      </p:sp>
      <p:grpSp>
        <p:nvGrpSpPr>
          <p:cNvPr id="210" name="Google Shape;210;p36"/>
          <p:cNvGrpSpPr/>
          <p:nvPr/>
        </p:nvGrpSpPr>
        <p:grpSpPr>
          <a:xfrm>
            <a:off x="1505740" y="1303049"/>
            <a:ext cx="6132519" cy="2253477"/>
            <a:chOff x="152400" y="2411570"/>
            <a:chExt cx="7019825" cy="2579530"/>
          </a:xfrm>
        </p:grpSpPr>
        <p:pic>
          <p:nvPicPr>
            <p:cNvPr id="211" name="Google Shape;211;p36"/>
            <p:cNvPicPr preferRelativeResize="0"/>
            <p:nvPr/>
          </p:nvPicPr>
          <p:blipFill>
            <a:blip r:embed="rId3">
              <a:alphaModFix/>
            </a:blip>
            <a:stretch>
              <a:fillRect/>
            </a:stretch>
          </p:blipFill>
          <p:spPr>
            <a:xfrm>
              <a:off x="152400" y="2411575"/>
              <a:ext cx="3331900" cy="2579525"/>
            </a:xfrm>
            <a:prstGeom prst="rect">
              <a:avLst/>
            </a:prstGeom>
            <a:noFill/>
            <a:ln>
              <a:noFill/>
            </a:ln>
          </p:spPr>
        </p:pic>
        <p:pic>
          <p:nvPicPr>
            <p:cNvPr id="212" name="Google Shape;212;p36"/>
            <p:cNvPicPr preferRelativeResize="0"/>
            <p:nvPr/>
          </p:nvPicPr>
          <p:blipFill>
            <a:blip r:embed="rId4">
              <a:alphaModFix/>
            </a:blip>
            <a:stretch>
              <a:fillRect/>
            </a:stretch>
          </p:blipFill>
          <p:spPr>
            <a:xfrm>
              <a:off x="3840325" y="2411570"/>
              <a:ext cx="3331900" cy="2579530"/>
            </a:xfrm>
            <a:prstGeom prst="rect">
              <a:avLst/>
            </a:prstGeom>
            <a:noFill/>
            <a:ln>
              <a:noFill/>
            </a:ln>
          </p:spPr>
        </p:pic>
      </p:grpSp>
      <p:sp>
        <p:nvSpPr>
          <p:cNvPr id="213" name="Google Shape;213;p36"/>
          <p:cNvSpPr txBox="1"/>
          <p:nvPr/>
        </p:nvSpPr>
        <p:spPr>
          <a:xfrm>
            <a:off x="435300" y="3748275"/>
            <a:ext cx="8273400" cy="109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Helvetica Neue"/>
                <a:ea typeface="Helvetica Neue"/>
                <a:cs typeface="Helvetica Neue"/>
                <a:sym typeface="Helvetica Neue"/>
              </a:rPr>
              <a:t>Animations that may help your intuitions about the learning process dynamics. </a:t>
            </a:r>
            <a:r>
              <a:rPr lang="en" sz="1000" b="1">
                <a:solidFill>
                  <a:srgbClr val="434343"/>
                </a:solidFill>
                <a:latin typeface="Helvetica Neue"/>
                <a:ea typeface="Helvetica Neue"/>
                <a:cs typeface="Helvetica Neue"/>
                <a:sym typeface="Helvetica Neue"/>
              </a:rPr>
              <a:t>Left:</a:t>
            </a:r>
            <a:r>
              <a:rPr lang="en" sz="1000">
                <a:solidFill>
                  <a:srgbClr val="434343"/>
                </a:solidFill>
                <a:latin typeface="Helvetica Neue"/>
                <a:ea typeface="Helvetica Neue"/>
                <a:cs typeface="Helvetica Neue"/>
                <a:sym typeface="Helvetica Neue"/>
              </a:rPr>
              <a:t> Contours of a loss surface and time evolution of different optimization algorithms. Notice the "overshooting" behavior of momentum-based methods, which make the optimization look like a ball rolling down the hill. </a:t>
            </a:r>
            <a:r>
              <a:rPr lang="en" sz="1000" b="1">
                <a:solidFill>
                  <a:srgbClr val="434343"/>
                </a:solidFill>
                <a:latin typeface="Helvetica Neue"/>
                <a:ea typeface="Helvetica Neue"/>
                <a:cs typeface="Helvetica Neue"/>
                <a:sym typeface="Helvetica Neue"/>
              </a:rPr>
              <a:t>Right:</a:t>
            </a:r>
            <a:r>
              <a:rPr lang="en" sz="1000">
                <a:solidFill>
                  <a:srgbClr val="434343"/>
                </a:solidFill>
                <a:latin typeface="Helvetica Neue"/>
                <a:ea typeface="Helvetica Neue"/>
                <a:cs typeface="Helvetica Neue"/>
                <a:sym typeface="Helvetica Neue"/>
              </a:rPr>
              <a:t> A visualization of a saddle point in the optimization landscape, where the curvature along different dimension has different signs (one dimension curves up and another down). Notice that SGD has a very hard time breaking symmetry and gets stuck on the top. Conversely, algorithms such as RMSprop will see very low gradients in the saddle direction. Due to the denominator term in the RMSprop update, this will increase the effective learning rate along this direction, helping RMSProp proceed.</a:t>
            </a:r>
            <a:endParaRPr sz="1000">
              <a:solidFill>
                <a:srgbClr val="434343"/>
              </a:solidFill>
              <a:latin typeface="Helvetica Neue"/>
              <a:ea typeface="Helvetica Neue"/>
              <a:cs typeface="Helvetica Neue"/>
              <a:sym typeface="Helvetica Neue"/>
            </a:endParaRPr>
          </a:p>
        </p:txBody>
      </p:sp>
      <p:sp>
        <p:nvSpPr>
          <p:cNvPr id="214" name="Google Shape;214;p36"/>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Images and text source: </a:t>
            </a:r>
            <a:r>
              <a:rPr lang="en" sz="600" i="1" u="sng">
                <a:solidFill>
                  <a:srgbClr val="365F91"/>
                </a:solidFill>
                <a:latin typeface="Helvetica Neue"/>
                <a:ea typeface="Helvetica Neue"/>
                <a:cs typeface="Helvetica Neue"/>
                <a:sym typeface="Helvetica Neue"/>
                <a:hlinkClick r:id="rId5"/>
              </a:rPr>
              <a:t>cs231n stanford</a:t>
            </a:r>
            <a:endParaRPr sz="600" i="1">
              <a:solidFill>
                <a:srgbClr val="365F9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Topics you have covered in week 1 video</a:t>
            </a:r>
            <a:endParaRPr/>
          </a:p>
        </p:txBody>
      </p:sp>
      <p:sp>
        <p:nvSpPr>
          <p:cNvPr id="78" name="Google Shape;78;p19"/>
          <p:cNvSpPr txBox="1">
            <a:spLocks noGrp="1"/>
          </p:cNvSpPr>
          <p:nvPr>
            <p:ph type="body" idx="1"/>
          </p:nvPr>
        </p:nvSpPr>
        <p:spPr>
          <a:xfrm>
            <a:off x="311700" y="1076275"/>
            <a:ext cx="8520600" cy="3775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Introduction to neural networks</a:t>
            </a:r>
            <a:endParaRPr sz="1200"/>
          </a:p>
          <a:p>
            <a:pPr marL="457200" lvl="0" indent="-304800" algn="l" rtl="0">
              <a:spcBef>
                <a:spcPts val="0"/>
              </a:spcBef>
              <a:spcAft>
                <a:spcPts val="0"/>
              </a:spcAft>
              <a:buSzPts val="1200"/>
              <a:buChar char="●"/>
            </a:pPr>
            <a:r>
              <a:rPr lang="en" sz="1200"/>
              <a:t>Activation functions</a:t>
            </a:r>
            <a:endParaRPr sz="1200"/>
          </a:p>
          <a:p>
            <a:pPr marL="914400" lvl="1" indent="-304800" algn="l" rtl="0">
              <a:spcBef>
                <a:spcPts val="0"/>
              </a:spcBef>
              <a:spcAft>
                <a:spcPts val="0"/>
              </a:spcAft>
              <a:buSzPts val="1200"/>
              <a:buChar char="○"/>
            </a:pPr>
            <a:r>
              <a:rPr lang="en" sz="1200"/>
              <a:t>Types of activation functions</a:t>
            </a:r>
            <a:endParaRPr sz="1200"/>
          </a:p>
          <a:p>
            <a:pPr marL="457200" lvl="0" indent="-304800" algn="l" rtl="0">
              <a:spcBef>
                <a:spcPts val="0"/>
              </a:spcBef>
              <a:spcAft>
                <a:spcPts val="0"/>
              </a:spcAft>
              <a:buSzPts val="1200"/>
              <a:buChar char="●"/>
            </a:pPr>
            <a:r>
              <a:rPr lang="en" sz="1200"/>
              <a:t>Feed forward neural networks</a:t>
            </a:r>
            <a:endParaRPr sz="1200"/>
          </a:p>
          <a:p>
            <a:pPr marL="914400" lvl="1" indent="-304800" algn="l" rtl="0">
              <a:spcBef>
                <a:spcPts val="0"/>
              </a:spcBef>
              <a:spcAft>
                <a:spcPts val="0"/>
              </a:spcAft>
              <a:buSzPts val="1200"/>
              <a:buChar char="○"/>
            </a:pPr>
            <a:r>
              <a:rPr lang="en" sz="1200"/>
              <a:t>Basic structure of neural network</a:t>
            </a:r>
            <a:endParaRPr sz="1200"/>
          </a:p>
          <a:p>
            <a:pPr marL="914400" lvl="1" indent="-304800" algn="l" rtl="0">
              <a:spcBef>
                <a:spcPts val="0"/>
              </a:spcBef>
              <a:spcAft>
                <a:spcPts val="0"/>
              </a:spcAft>
              <a:buSzPts val="1200"/>
              <a:buChar char="○"/>
            </a:pPr>
            <a:r>
              <a:rPr lang="en" sz="1200"/>
              <a:t>Function of a neural network</a:t>
            </a:r>
            <a:endParaRPr sz="1200"/>
          </a:p>
          <a:p>
            <a:pPr marL="914400" lvl="1" indent="-304800" algn="l" rtl="0">
              <a:spcBef>
                <a:spcPts val="0"/>
              </a:spcBef>
              <a:spcAft>
                <a:spcPts val="0"/>
              </a:spcAft>
              <a:buSzPts val="1200"/>
              <a:buChar char="○"/>
            </a:pPr>
            <a:r>
              <a:rPr lang="en" sz="1200"/>
              <a:t>Training a neural network</a:t>
            </a:r>
            <a:endParaRPr sz="1200"/>
          </a:p>
          <a:p>
            <a:pPr marL="914400" lvl="1" indent="-304800" algn="l" rtl="0">
              <a:spcBef>
                <a:spcPts val="0"/>
              </a:spcBef>
              <a:spcAft>
                <a:spcPts val="0"/>
              </a:spcAft>
              <a:buSzPts val="1200"/>
              <a:buChar char="○"/>
            </a:pPr>
            <a:r>
              <a:rPr lang="en" sz="1200"/>
              <a:t>Loss function</a:t>
            </a:r>
            <a:endParaRPr sz="1200"/>
          </a:p>
          <a:p>
            <a:pPr marL="457200" lvl="0" indent="-304800" algn="l" rtl="0">
              <a:spcBef>
                <a:spcPts val="0"/>
              </a:spcBef>
              <a:spcAft>
                <a:spcPts val="0"/>
              </a:spcAft>
              <a:buSzPts val="1200"/>
              <a:buChar char="●"/>
            </a:pPr>
            <a:r>
              <a:rPr lang="en" sz="1200"/>
              <a:t>Backpropagation and gradient descent</a:t>
            </a:r>
            <a:endParaRPr sz="1200"/>
          </a:p>
          <a:p>
            <a:pPr marL="914400" lvl="1" indent="-304800" algn="l" rtl="0">
              <a:spcBef>
                <a:spcPts val="0"/>
              </a:spcBef>
              <a:spcAft>
                <a:spcPts val="0"/>
              </a:spcAft>
              <a:buSzPts val="1200"/>
              <a:buChar char="○"/>
            </a:pPr>
            <a:r>
              <a:rPr lang="en" sz="1200"/>
              <a:t>Gradient ascent</a:t>
            </a:r>
            <a:endParaRPr sz="1200"/>
          </a:p>
          <a:p>
            <a:pPr marL="914400" lvl="1" indent="-304800" algn="l" rtl="0">
              <a:spcBef>
                <a:spcPts val="0"/>
              </a:spcBef>
              <a:spcAft>
                <a:spcPts val="0"/>
              </a:spcAft>
              <a:buSzPts val="1200"/>
              <a:buChar char="○"/>
            </a:pPr>
            <a:r>
              <a:rPr lang="en" sz="1200"/>
              <a:t>Gradient descent</a:t>
            </a:r>
            <a:endParaRPr sz="1200"/>
          </a:p>
          <a:p>
            <a:pPr marL="914400" lvl="1" indent="-304800" algn="l" rtl="0">
              <a:spcBef>
                <a:spcPts val="0"/>
              </a:spcBef>
              <a:spcAft>
                <a:spcPts val="0"/>
              </a:spcAft>
              <a:buSzPts val="1200"/>
              <a:buChar char="○"/>
            </a:pPr>
            <a:r>
              <a:rPr lang="en" sz="1200"/>
              <a:t>Backpropagation</a:t>
            </a:r>
            <a:endParaRPr sz="1200"/>
          </a:p>
          <a:p>
            <a:pPr marL="457200" lvl="0" indent="-304800" algn="l" rtl="0">
              <a:spcBef>
                <a:spcPts val="0"/>
              </a:spcBef>
              <a:spcAft>
                <a:spcPts val="0"/>
              </a:spcAft>
              <a:buSzPts val="1200"/>
              <a:buChar char="●"/>
            </a:pPr>
            <a:r>
              <a:rPr lang="en" sz="1200"/>
              <a:t>Learning rate setting and tuning</a:t>
            </a:r>
            <a:endParaRPr sz="1200"/>
          </a:p>
          <a:p>
            <a:pPr marL="914400" lvl="1" indent="-304800" algn="l" rtl="0">
              <a:spcBef>
                <a:spcPts val="0"/>
              </a:spcBef>
              <a:spcAft>
                <a:spcPts val="0"/>
              </a:spcAft>
              <a:buSzPts val="1200"/>
              <a:buChar char="○"/>
            </a:pPr>
            <a:r>
              <a:rPr lang="en" sz="1200"/>
              <a:t>Decay in learning rate</a:t>
            </a:r>
            <a:endParaRPr sz="1200"/>
          </a:p>
          <a:p>
            <a:pPr marL="914400" lvl="1" indent="-304800" algn="l" rtl="0">
              <a:spcBef>
                <a:spcPts val="0"/>
              </a:spcBef>
              <a:spcAft>
                <a:spcPts val="0"/>
              </a:spcAft>
              <a:buSzPts val="1200"/>
              <a:buChar char="○"/>
            </a:pPr>
            <a:r>
              <a:rPr lang="en" sz="1200"/>
              <a:t>Momentum</a:t>
            </a:r>
            <a:endParaRPr sz="1200"/>
          </a:p>
          <a:p>
            <a:pPr marL="457200" lvl="0" indent="-304800" algn="l" rtl="0">
              <a:spcBef>
                <a:spcPts val="0"/>
              </a:spcBef>
              <a:spcAft>
                <a:spcPts val="0"/>
              </a:spcAft>
              <a:buSzPts val="1200"/>
              <a:buChar char="●"/>
            </a:pPr>
            <a:r>
              <a:rPr lang="en" sz="1200"/>
              <a:t>Introduction to TensorFlow</a:t>
            </a:r>
            <a:endParaRPr sz="1200"/>
          </a:p>
          <a:p>
            <a:pPr marL="457200" lvl="0" indent="-304800" algn="l" rtl="0">
              <a:spcBef>
                <a:spcPts val="0"/>
              </a:spcBef>
              <a:spcAft>
                <a:spcPts val="0"/>
              </a:spcAft>
              <a:buSzPts val="1200"/>
              <a:buChar char="●"/>
            </a:pPr>
            <a:r>
              <a:rPr lang="en" sz="1200"/>
              <a:t>Introduction to Keras</a:t>
            </a:r>
            <a:endParaRPr sz="120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885C5A3-8B01-4FBF-9ABB-D58E206E763C}"/>
                  </a:ext>
                </a:extLst>
              </p14:cNvPr>
              <p14:cNvContentPartPr/>
              <p14:nvPr/>
            </p14:nvContentPartPr>
            <p14:xfrm>
              <a:off x="3823560" y="1012320"/>
              <a:ext cx="4839840" cy="2878920"/>
            </p14:xfrm>
          </p:contentPart>
        </mc:Choice>
        <mc:Fallback>
          <p:pic>
            <p:nvPicPr>
              <p:cNvPr id="3" name="Ink 2">
                <a:extLst>
                  <a:ext uri="{FF2B5EF4-FFF2-40B4-BE49-F238E27FC236}">
                    <a16:creationId xmlns:a16="http://schemas.microsoft.com/office/drawing/2014/main" id="{6885C5A3-8B01-4FBF-9ABB-D58E206E763C}"/>
                  </a:ext>
                </a:extLst>
              </p:cNvPr>
              <p:cNvPicPr/>
              <p:nvPr/>
            </p:nvPicPr>
            <p:blipFill>
              <a:blip r:embed="rId4"/>
              <a:stretch>
                <a:fillRect/>
              </a:stretch>
            </p:blipFill>
            <p:spPr>
              <a:xfrm>
                <a:off x="3814200" y="1002960"/>
                <a:ext cx="4858560" cy="2897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0B475132-82B2-4999-8AC7-4A7ED0A9B8CE}"/>
                  </a:ext>
                </a:extLst>
              </p14:cNvPr>
              <p14:cNvContentPartPr/>
              <p14:nvPr/>
            </p14:nvContentPartPr>
            <p14:xfrm>
              <a:off x="4681080" y="2703240"/>
              <a:ext cx="2413440" cy="1462320"/>
            </p14:xfrm>
          </p:contentPart>
        </mc:Choice>
        <mc:Fallback>
          <p:pic>
            <p:nvPicPr>
              <p:cNvPr id="4" name="Ink 3">
                <a:extLst>
                  <a:ext uri="{FF2B5EF4-FFF2-40B4-BE49-F238E27FC236}">
                    <a16:creationId xmlns:a16="http://schemas.microsoft.com/office/drawing/2014/main" id="{0B475132-82B2-4999-8AC7-4A7ED0A9B8CE}"/>
                  </a:ext>
                </a:extLst>
              </p:cNvPr>
              <p:cNvPicPr/>
              <p:nvPr/>
            </p:nvPicPr>
            <p:blipFill>
              <a:blip r:embed="rId6"/>
              <a:stretch>
                <a:fillRect/>
              </a:stretch>
            </p:blipFill>
            <p:spPr>
              <a:xfrm>
                <a:off x="4671720" y="2693880"/>
                <a:ext cx="2432160" cy="148104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pSp>
        <p:nvGrpSpPr>
          <p:cNvPr id="219" name="Google Shape;219;p37"/>
          <p:cNvGrpSpPr/>
          <p:nvPr/>
        </p:nvGrpSpPr>
        <p:grpSpPr>
          <a:xfrm>
            <a:off x="1669463" y="634263"/>
            <a:ext cx="5805075" cy="3265375"/>
            <a:chOff x="1669463" y="710463"/>
            <a:chExt cx="5805075" cy="3265375"/>
          </a:xfrm>
        </p:grpSpPr>
        <p:pic>
          <p:nvPicPr>
            <p:cNvPr id="220" name="Google Shape;220;p37"/>
            <p:cNvPicPr preferRelativeResize="0"/>
            <p:nvPr/>
          </p:nvPicPr>
          <p:blipFill>
            <a:blip r:embed="rId3">
              <a:alphaModFix/>
            </a:blip>
            <a:stretch>
              <a:fillRect/>
            </a:stretch>
          </p:blipFill>
          <p:spPr>
            <a:xfrm>
              <a:off x="1669463" y="710463"/>
              <a:ext cx="5805075" cy="3265375"/>
            </a:xfrm>
            <a:prstGeom prst="rect">
              <a:avLst/>
            </a:prstGeom>
            <a:noFill/>
            <a:ln>
              <a:noFill/>
            </a:ln>
          </p:spPr>
        </p:pic>
        <p:sp>
          <p:nvSpPr>
            <p:cNvPr id="221" name="Google Shape;221;p37"/>
            <p:cNvSpPr txBox="1"/>
            <p:nvPr/>
          </p:nvSpPr>
          <p:spPr>
            <a:xfrm>
              <a:off x="1747650" y="3361300"/>
              <a:ext cx="56487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a:ea typeface="Helvetica Neue"/>
                  <a:cs typeface="Helvetica Neue"/>
                  <a:sym typeface="Helvetica Neue"/>
                </a:rPr>
                <a:t>An open source machine learning library for research and production</a:t>
              </a:r>
              <a:endParaRPr>
                <a:solidFill>
                  <a:srgbClr val="434343"/>
                </a:solidFill>
                <a:latin typeface="Helvetica Neue"/>
                <a:ea typeface="Helvetica Neue"/>
                <a:cs typeface="Helvetica Neue"/>
                <a:sym typeface="Helvetica Neue"/>
              </a:endParaRPr>
            </a:p>
          </p:txBody>
        </p:sp>
      </p:grpSp>
      <p:sp>
        <p:nvSpPr>
          <p:cNvPr id="222" name="Google Shape;222;p37"/>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source: </a:t>
            </a:r>
            <a:r>
              <a:rPr lang="en" sz="600" i="1" u="sng">
                <a:solidFill>
                  <a:srgbClr val="365F91"/>
                </a:solidFill>
                <a:latin typeface="Helvetica Neue"/>
                <a:ea typeface="Helvetica Neue"/>
                <a:cs typeface="Helvetica Neue"/>
                <a:sym typeface="Helvetica Neue"/>
                <a:hlinkClick r:id="rId4"/>
              </a:rPr>
              <a:t>tensorflow</a:t>
            </a:r>
            <a:endParaRPr sz="600" i="1">
              <a:solidFill>
                <a:srgbClr val="365F91"/>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TensorFlow?</a:t>
            </a:r>
            <a:endParaRPr/>
          </a:p>
        </p:txBody>
      </p:sp>
      <p:pic>
        <p:nvPicPr>
          <p:cNvPr id="228" name="Google Shape;228;p38"/>
          <p:cNvPicPr preferRelativeResize="0"/>
          <p:nvPr/>
        </p:nvPicPr>
        <p:blipFill rotWithShape="1">
          <a:blip r:embed="rId3">
            <a:alphaModFix/>
          </a:blip>
          <a:srcRect t="1097" b="18767"/>
          <a:stretch/>
        </p:blipFill>
        <p:spPr>
          <a:xfrm>
            <a:off x="491726" y="1206400"/>
            <a:ext cx="8160549" cy="2770201"/>
          </a:xfrm>
          <a:prstGeom prst="rect">
            <a:avLst/>
          </a:prstGeom>
          <a:noFill/>
          <a:ln>
            <a:noFill/>
          </a:ln>
        </p:spPr>
      </p:pic>
      <p:sp>
        <p:nvSpPr>
          <p:cNvPr id="229" name="Google Shape;229;p38"/>
          <p:cNvSpPr txBox="1"/>
          <p:nvPr/>
        </p:nvSpPr>
        <p:spPr>
          <a:xfrm>
            <a:off x="491700" y="4065025"/>
            <a:ext cx="81606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Helvetica Neue"/>
                <a:ea typeface="Helvetica Neue"/>
                <a:cs typeface="Helvetica Neue"/>
                <a:sym typeface="Helvetica Neue"/>
              </a:rPr>
              <a:t>TensorFlow is an open-source machine learning library for research and production. TensorFlow offers APIs for beginners and experts to develop for desktop, mobile, web, and cloud.</a:t>
            </a:r>
            <a:endParaRPr sz="1200">
              <a:solidFill>
                <a:srgbClr val="434343"/>
              </a:solidFill>
              <a:latin typeface="Helvetica Neue"/>
              <a:ea typeface="Helvetica Neue"/>
              <a:cs typeface="Helvetica Neue"/>
              <a:sym typeface="Helvetica Neue"/>
            </a:endParaRPr>
          </a:p>
        </p:txBody>
      </p:sp>
      <p:sp>
        <p:nvSpPr>
          <p:cNvPr id="230" name="Google Shape;230;p38"/>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source: </a:t>
            </a:r>
            <a:r>
              <a:rPr lang="en" sz="600" i="1" u="sng">
                <a:solidFill>
                  <a:srgbClr val="365F91"/>
                </a:solidFill>
                <a:latin typeface="Helvetica Neue"/>
                <a:ea typeface="Helvetica Neue"/>
                <a:cs typeface="Helvetica Neue"/>
                <a:sym typeface="Helvetica Neue"/>
                <a:hlinkClick r:id="rId4"/>
              </a:rPr>
              <a:t>tensorflow</a:t>
            </a:r>
            <a:endParaRPr sz="600" i="1">
              <a:solidFill>
                <a:srgbClr val="365F91"/>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 values</a:t>
            </a:r>
            <a:endParaRPr/>
          </a:p>
        </p:txBody>
      </p:sp>
      <p:sp>
        <p:nvSpPr>
          <p:cNvPr id="236" name="Google Shape;23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rPr>
              <a:t>The central unit of data in TensorFlow is the </a:t>
            </a:r>
            <a:r>
              <a:rPr lang="en" sz="1200" b="1">
                <a:solidFill>
                  <a:srgbClr val="434343"/>
                </a:solidFill>
              </a:rPr>
              <a:t>tensor</a:t>
            </a:r>
            <a:r>
              <a:rPr lang="en" sz="1200">
                <a:solidFill>
                  <a:srgbClr val="434343"/>
                </a:solidFill>
              </a:rPr>
              <a:t>. A tensor consists of a set of primitive values shaped into an array of any number of dimensions. A tensor's </a:t>
            </a:r>
            <a:r>
              <a:rPr lang="en" sz="1200" b="1">
                <a:solidFill>
                  <a:srgbClr val="434343"/>
                </a:solidFill>
              </a:rPr>
              <a:t>rank</a:t>
            </a:r>
            <a:r>
              <a:rPr lang="en" sz="1200">
                <a:solidFill>
                  <a:srgbClr val="434343"/>
                </a:solidFill>
              </a:rPr>
              <a:t> is its number of dimensions, while its </a:t>
            </a:r>
            <a:r>
              <a:rPr lang="en" sz="1200" b="1">
                <a:solidFill>
                  <a:srgbClr val="434343"/>
                </a:solidFill>
              </a:rPr>
              <a:t>shape</a:t>
            </a:r>
            <a:r>
              <a:rPr lang="en" sz="1200">
                <a:solidFill>
                  <a:srgbClr val="434343"/>
                </a:solidFill>
              </a:rPr>
              <a:t> is a tuple of integers specifying the array's length along each dimension. Here are some examples of tensor values:</a:t>
            </a:r>
            <a:endParaRPr sz="1200">
              <a:solidFill>
                <a:srgbClr val="434343"/>
              </a:solidFill>
            </a:endParaRPr>
          </a:p>
          <a:p>
            <a:pPr marL="0" lvl="0" indent="0" algn="l" rtl="0">
              <a:spcBef>
                <a:spcPts val="1600"/>
              </a:spcBef>
              <a:spcAft>
                <a:spcPts val="0"/>
              </a:spcAft>
              <a:buNone/>
            </a:pPr>
            <a:endParaRPr sz="1200">
              <a:solidFill>
                <a:srgbClr val="434343"/>
              </a:solidFill>
            </a:endParaRPr>
          </a:p>
          <a:p>
            <a:pPr marL="0" lvl="0" indent="0" algn="l" rtl="0">
              <a:spcBef>
                <a:spcPts val="1600"/>
              </a:spcBef>
              <a:spcAft>
                <a:spcPts val="0"/>
              </a:spcAft>
              <a:buNone/>
            </a:pPr>
            <a:endParaRPr sz="1200">
              <a:solidFill>
                <a:srgbClr val="434343"/>
              </a:solidFill>
            </a:endParaRPr>
          </a:p>
          <a:p>
            <a:pPr marL="0" lvl="0" indent="0" algn="l" rtl="0">
              <a:spcBef>
                <a:spcPts val="1600"/>
              </a:spcBef>
              <a:spcAft>
                <a:spcPts val="0"/>
              </a:spcAft>
              <a:buNone/>
            </a:pPr>
            <a:endParaRPr sz="1200">
              <a:solidFill>
                <a:srgbClr val="434343"/>
              </a:solidFill>
            </a:endParaRPr>
          </a:p>
          <a:p>
            <a:pPr marL="0" lvl="0" indent="0" algn="l" rtl="0">
              <a:spcBef>
                <a:spcPts val="1600"/>
              </a:spcBef>
              <a:spcAft>
                <a:spcPts val="1600"/>
              </a:spcAft>
              <a:buNone/>
            </a:pPr>
            <a:br>
              <a:rPr lang="en" sz="1200">
                <a:solidFill>
                  <a:srgbClr val="202124"/>
                </a:solidFill>
                <a:highlight>
                  <a:srgbClr val="FFFFFF"/>
                </a:highlight>
              </a:rPr>
            </a:br>
            <a:r>
              <a:rPr lang="en" sz="1200">
                <a:solidFill>
                  <a:srgbClr val="202124"/>
                </a:solidFill>
                <a:highlight>
                  <a:srgbClr val="FFFFFF"/>
                </a:highlight>
              </a:rPr>
              <a:t>TensorFlow uses numpy arrays to represent tensor </a:t>
            </a:r>
            <a:r>
              <a:rPr lang="en" sz="1200" b="1">
                <a:solidFill>
                  <a:srgbClr val="202124"/>
                </a:solidFill>
                <a:highlight>
                  <a:srgbClr val="FFFFFF"/>
                </a:highlight>
              </a:rPr>
              <a:t>values</a:t>
            </a:r>
            <a:r>
              <a:rPr lang="en" sz="1200">
                <a:solidFill>
                  <a:srgbClr val="202124"/>
                </a:solidFill>
                <a:highlight>
                  <a:srgbClr val="FFFFFF"/>
                </a:highlight>
              </a:rPr>
              <a:t>.</a:t>
            </a:r>
            <a:endParaRPr sz="1200">
              <a:solidFill>
                <a:srgbClr val="434343"/>
              </a:solidFill>
            </a:endParaRPr>
          </a:p>
        </p:txBody>
      </p:sp>
      <p:pic>
        <p:nvPicPr>
          <p:cNvPr id="237" name="Google Shape;237;p39"/>
          <p:cNvPicPr preferRelativeResize="0"/>
          <p:nvPr/>
        </p:nvPicPr>
        <p:blipFill>
          <a:blip r:embed="rId3">
            <a:alphaModFix/>
          </a:blip>
          <a:stretch>
            <a:fillRect/>
          </a:stretch>
        </p:blipFill>
        <p:spPr>
          <a:xfrm>
            <a:off x="398834" y="2107013"/>
            <a:ext cx="6629400" cy="1190625"/>
          </a:xfrm>
          <a:prstGeom prst="rect">
            <a:avLst/>
          </a:prstGeom>
          <a:noFill/>
          <a:ln>
            <a:noFill/>
          </a:ln>
        </p:spPr>
      </p:pic>
      <p:sp>
        <p:nvSpPr>
          <p:cNvPr id="238" name="Google Shape;238;p39"/>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Text source: </a:t>
            </a:r>
            <a:r>
              <a:rPr lang="en" sz="600" i="1" u="sng">
                <a:solidFill>
                  <a:srgbClr val="365F91"/>
                </a:solidFill>
                <a:latin typeface="Helvetica Neue"/>
                <a:ea typeface="Helvetica Neue"/>
                <a:cs typeface="Helvetica Neue"/>
                <a:sym typeface="Helvetica Neue"/>
                <a:hlinkClick r:id="rId4"/>
              </a:rPr>
              <a:t>tensorflow</a:t>
            </a:r>
            <a:endParaRPr sz="600" i="1">
              <a:solidFill>
                <a:srgbClr val="365F9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a:t>
            </a:r>
            <a:endParaRPr/>
          </a:p>
        </p:txBody>
      </p:sp>
      <p:sp>
        <p:nvSpPr>
          <p:cNvPr id="244" name="Google Shape;244;p40"/>
          <p:cNvSpPr txBox="1">
            <a:spLocks noGrp="1"/>
          </p:cNvSpPr>
          <p:nvPr>
            <p:ph type="body" idx="1"/>
          </p:nvPr>
        </p:nvSpPr>
        <p:spPr>
          <a:xfrm>
            <a:off x="311700" y="885384"/>
            <a:ext cx="8520600" cy="39684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Clr>
                <a:schemeClr val="dk1"/>
              </a:buClr>
              <a:buSzPts val="1100"/>
              <a:buFont typeface="Arial"/>
              <a:buNone/>
            </a:pPr>
            <a:r>
              <a:rPr lang="en" sz="1100">
                <a:solidFill>
                  <a:srgbClr val="202124"/>
                </a:solidFill>
              </a:rPr>
              <a:t>A </a:t>
            </a:r>
            <a:r>
              <a:rPr lang="en" sz="1100" b="1">
                <a:solidFill>
                  <a:srgbClr val="202124"/>
                </a:solidFill>
              </a:rPr>
              <a:t>computational graph</a:t>
            </a:r>
            <a:r>
              <a:rPr lang="en" sz="1100">
                <a:solidFill>
                  <a:srgbClr val="202124"/>
                </a:solidFill>
              </a:rPr>
              <a:t> is a series of TensorFlow operations arranged into a graph. The graph is composed of two types of objects.</a:t>
            </a:r>
            <a:endParaRPr sz="1100">
              <a:solidFill>
                <a:srgbClr val="202124"/>
              </a:solidFill>
            </a:endParaRPr>
          </a:p>
          <a:p>
            <a:pPr marL="457200" lvl="0" indent="-298450" algn="l" rtl="0">
              <a:lnSpc>
                <a:spcPct val="100000"/>
              </a:lnSpc>
              <a:spcBef>
                <a:spcPts val="1200"/>
              </a:spcBef>
              <a:spcAft>
                <a:spcPts val="0"/>
              </a:spcAft>
              <a:buClr>
                <a:srgbClr val="202124"/>
              </a:buClr>
              <a:buSzPts val="1100"/>
              <a:buFont typeface="Roboto"/>
              <a:buChar char="●"/>
            </a:pPr>
            <a:r>
              <a:rPr lang="en" sz="1100" u="sng">
                <a:solidFill>
                  <a:srgbClr val="1A73E8"/>
                </a:solidFill>
                <a:highlight>
                  <a:srgbClr val="F1F3F4"/>
                </a:highlight>
                <a:hlinkClick r:id="rId3"/>
              </a:rPr>
              <a:t>tf.Operation</a:t>
            </a:r>
            <a:r>
              <a:rPr lang="en" sz="1100">
                <a:solidFill>
                  <a:srgbClr val="202124"/>
                </a:solidFill>
              </a:rPr>
              <a:t> (or "ops"): The nodes of the graph. Operations describe calculations that consume and produce tensors.</a:t>
            </a:r>
            <a:endParaRPr sz="1100">
              <a:solidFill>
                <a:srgbClr val="202124"/>
              </a:solidFill>
            </a:endParaRPr>
          </a:p>
          <a:p>
            <a:pPr marL="457200" lvl="0" indent="-298450" algn="l" rtl="0">
              <a:lnSpc>
                <a:spcPct val="100000"/>
              </a:lnSpc>
              <a:spcBef>
                <a:spcPts val="0"/>
              </a:spcBef>
              <a:spcAft>
                <a:spcPts val="0"/>
              </a:spcAft>
              <a:buClr>
                <a:srgbClr val="202124"/>
              </a:buClr>
              <a:buSzPts val="1100"/>
              <a:buFont typeface="Roboto"/>
              <a:buChar char="●"/>
            </a:pPr>
            <a:r>
              <a:rPr lang="en" sz="1100" u="sng">
                <a:solidFill>
                  <a:srgbClr val="1A73E8"/>
                </a:solidFill>
                <a:highlight>
                  <a:srgbClr val="F1F3F4"/>
                </a:highlight>
                <a:hlinkClick r:id="rId4"/>
              </a:rPr>
              <a:t>tf.Tensor</a:t>
            </a:r>
            <a:r>
              <a:rPr lang="en" sz="1100">
                <a:solidFill>
                  <a:srgbClr val="202124"/>
                </a:solidFill>
              </a:rPr>
              <a:t>: The edges in the graph. These represent the values that will flow through the graph. Most TensorFlow functions return </a:t>
            </a:r>
            <a:r>
              <a:rPr lang="en" sz="1100">
                <a:solidFill>
                  <a:srgbClr val="37474F"/>
                </a:solidFill>
                <a:highlight>
                  <a:srgbClr val="F1F3F4"/>
                </a:highlight>
              </a:rPr>
              <a:t>tf.Tensors</a:t>
            </a:r>
            <a:r>
              <a:rPr lang="en" sz="1100">
                <a:solidFill>
                  <a:srgbClr val="202124"/>
                </a:solidFill>
              </a:rPr>
              <a:t>.</a:t>
            </a:r>
            <a:endParaRPr sz="1100">
              <a:solidFill>
                <a:srgbClr val="202124"/>
              </a:solidFill>
            </a:endParaRPr>
          </a:p>
          <a:p>
            <a:pPr marL="0" lvl="0" indent="0" algn="l" rtl="0">
              <a:lnSpc>
                <a:spcPct val="100000"/>
              </a:lnSpc>
              <a:spcBef>
                <a:spcPts val="0"/>
              </a:spcBef>
              <a:spcAft>
                <a:spcPts val="0"/>
              </a:spcAft>
              <a:buNone/>
            </a:pPr>
            <a:endParaRPr sz="1100">
              <a:solidFill>
                <a:srgbClr val="202124"/>
              </a:solidFill>
            </a:endParaRPr>
          </a:p>
          <a:p>
            <a:pPr marL="0" lvl="0" indent="0" algn="l" rtl="0">
              <a:lnSpc>
                <a:spcPct val="100000"/>
              </a:lnSpc>
              <a:spcBef>
                <a:spcPts val="0"/>
              </a:spcBef>
              <a:spcAft>
                <a:spcPts val="0"/>
              </a:spcAft>
              <a:buNone/>
            </a:pPr>
            <a:r>
              <a:rPr lang="en" sz="1100">
                <a:solidFill>
                  <a:srgbClr val="202124"/>
                </a:solidFill>
              </a:rPr>
              <a:t>Let's build a simple computational graph. The most basic operation is a constant. The Python function that builds the operation takes a tensor value as input. The resulting operation takes no inputs. When run, it outputs the value that was passed to the constructor. We can create two floating point constants </a:t>
            </a:r>
            <a:r>
              <a:rPr lang="en" sz="1100">
                <a:solidFill>
                  <a:srgbClr val="37474F"/>
                </a:solidFill>
                <a:highlight>
                  <a:srgbClr val="F1F3F4"/>
                </a:highlight>
              </a:rPr>
              <a:t>a</a:t>
            </a:r>
            <a:r>
              <a:rPr lang="en" sz="1100">
                <a:solidFill>
                  <a:srgbClr val="202124"/>
                </a:solidFill>
              </a:rPr>
              <a:t> and </a:t>
            </a:r>
            <a:r>
              <a:rPr lang="en" sz="1100">
                <a:solidFill>
                  <a:srgbClr val="37474F"/>
                </a:solidFill>
                <a:highlight>
                  <a:srgbClr val="F1F3F4"/>
                </a:highlight>
              </a:rPr>
              <a:t>b</a:t>
            </a:r>
            <a:r>
              <a:rPr lang="en" sz="1100">
                <a:solidFill>
                  <a:srgbClr val="202124"/>
                </a:solidFill>
              </a:rPr>
              <a:t> as follows:</a:t>
            </a:r>
            <a:endParaRPr sz="1100">
              <a:solidFill>
                <a:srgbClr val="202124"/>
              </a:solidFill>
            </a:endParaRPr>
          </a:p>
          <a:p>
            <a:pPr marL="0" lvl="0" indent="0" algn="l" rtl="0">
              <a:lnSpc>
                <a:spcPct val="100000"/>
              </a:lnSpc>
              <a:spcBef>
                <a:spcPts val="0"/>
              </a:spcBef>
              <a:spcAft>
                <a:spcPts val="0"/>
              </a:spcAft>
              <a:buClr>
                <a:schemeClr val="dk1"/>
              </a:buClr>
              <a:buSzPts val="1100"/>
              <a:buFont typeface="Arial"/>
              <a:buNone/>
            </a:pPr>
            <a:endParaRPr sz="1100">
              <a:solidFill>
                <a:srgbClr val="202124"/>
              </a:solidFill>
            </a:endParaRPr>
          </a:p>
          <a:p>
            <a:pPr marL="0" lvl="0" indent="0" algn="l" rtl="0">
              <a:lnSpc>
                <a:spcPct val="100000"/>
              </a:lnSpc>
              <a:spcBef>
                <a:spcPts val="0"/>
              </a:spcBef>
              <a:spcAft>
                <a:spcPts val="0"/>
              </a:spcAft>
              <a:buNone/>
            </a:pPr>
            <a:r>
              <a:rPr lang="en" sz="1000">
                <a:solidFill>
                  <a:srgbClr val="37474F"/>
                </a:solidFill>
                <a:highlight>
                  <a:srgbClr val="F1F3F4"/>
                </a:highlight>
                <a:latin typeface="Source Code Pro"/>
                <a:ea typeface="Source Code Pro"/>
                <a:cs typeface="Source Code Pro"/>
                <a:sym typeface="Source Code Pro"/>
              </a:rPr>
              <a:t>a = tf.constant(</a:t>
            </a:r>
            <a:r>
              <a:rPr lang="en" sz="1000">
                <a:solidFill>
                  <a:srgbClr val="C53929"/>
                </a:solidFill>
                <a:highlight>
                  <a:srgbClr val="F1F3F4"/>
                </a:highlight>
                <a:latin typeface="Source Code Pro"/>
                <a:ea typeface="Source Code Pro"/>
                <a:cs typeface="Source Code Pro"/>
                <a:sym typeface="Source Code Pro"/>
              </a:rPr>
              <a:t>3.0</a:t>
            </a:r>
            <a:r>
              <a:rPr lang="en" sz="1000">
                <a:solidFill>
                  <a:srgbClr val="37474F"/>
                </a:solidFill>
                <a:highlight>
                  <a:srgbClr val="F1F3F4"/>
                </a:highlight>
                <a:latin typeface="Source Code Pro"/>
                <a:ea typeface="Source Code Pro"/>
                <a:cs typeface="Source Code Pro"/>
                <a:sym typeface="Source Code Pro"/>
              </a:rPr>
              <a:t>, dtype=tf.float32)</a:t>
            </a:r>
            <a:endParaRPr sz="1000">
              <a:solidFill>
                <a:srgbClr val="37474F"/>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 sz="1000">
                <a:solidFill>
                  <a:srgbClr val="37474F"/>
                </a:solidFill>
                <a:highlight>
                  <a:srgbClr val="F1F3F4"/>
                </a:highlight>
                <a:latin typeface="Source Code Pro"/>
                <a:ea typeface="Source Code Pro"/>
                <a:cs typeface="Source Code Pro"/>
                <a:sym typeface="Source Code Pro"/>
              </a:rPr>
              <a:t>b = tf.constant(</a:t>
            </a:r>
            <a:r>
              <a:rPr lang="en" sz="1000">
                <a:solidFill>
                  <a:srgbClr val="C53929"/>
                </a:solidFill>
                <a:highlight>
                  <a:srgbClr val="F1F3F4"/>
                </a:highlight>
                <a:latin typeface="Source Code Pro"/>
                <a:ea typeface="Source Code Pro"/>
                <a:cs typeface="Source Code Pro"/>
                <a:sym typeface="Source Code Pro"/>
              </a:rPr>
              <a:t>4.0</a:t>
            </a:r>
            <a:r>
              <a:rPr lang="en" sz="1000">
                <a:solidFill>
                  <a:srgbClr val="37474F"/>
                </a:solidFill>
                <a:highlight>
                  <a:srgbClr val="F1F3F4"/>
                </a:highlight>
                <a:latin typeface="Source Code Pro"/>
                <a:ea typeface="Source Code Pro"/>
                <a:cs typeface="Source Code Pro"/>
                <a:sym typeface="Source Code Pro"/>
              </a:rPr>
              <a:t>) </a:t>
            </a:r>
            <a:r>
              <a:rPr lang="en" sz="1000">
                <a:solidFill>
                  <a:srgbClr val="D81B60"/>
                </a:solidFill>
                <a:highlight>
                  <a:srgbClr val="F1F3F4"/>
                </a:highlight>
                <a:latin typeface="Source Code Pro"/>
                <a:ea typeface="Source Code Pro"/>
                <a:cs typeface="Source Code Pro"/>
                <a:sym typeface="Source Code Pro"/>
              </a:rPr>
              <a:t># also tf.float32 implicitly</a:t>
            </a:r>
            <a:endParaRPr sz="1000">
              <a:solidFill>
                <a:srgbClr val="D81B60"/>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 sz="1000">
                <a:solidFill>
                  <a:srgbClr val="37474F"/>
                </a:solidFill>
                <a:highlight>
                  <a:srgbClr val="F1F3F4"/>
                </a:highlight>
                <a:latin typeface="Source Code Pro"/>
                <a:ea typeface="Source Code Pro"/>
                <a:cs typeface="Source Code Pro"/>
                <a:sym typeface="Source Code Pro"/>
              </a:rPr>
              <a:t>total = a + b</a:t>
            </a:r>
            <a:endParaRPr sz="1000">
              <a:solidFill>
                <a:srgbClr val="37474F"/>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 sz="1000">
                <a:solidFill>
                  <a:srgbClr val="3B78E7"/>
                </a:solidFill>
                <a:highlight>
                  <a:srgbClr val="F1F3F4"/>
                </a:highlight>
                <a:latin typeface="Source Code Pro"/>
                <a:ea typeface="Source Code Pro"/>
                <a:cs typeface="Source Code Pro"/>
                <a:sym typeface="Source Code Pro"/>
              </a:rPr>
              <a:t>print</a:t>
            </a:r>
            <a:r>
              <a:rPr lang="en" sz="1000">
                <a:solidFill>
                  <a:srgbClr val="37474F"/>
                </a:solidFill>
                <a:highlight>
                  <a:srgbClr val="F1F3F4"/>
                </a:highlight>
                <a:latin typeface="Source Code Pro"/>
                <a:ea typeface="Source Code Pro"/>
                <a:cs typeface="Source Code Pro"/>
                <a:sym typeface="Source Code Pro"/>
              </a:rPr>
              <a:t>(a)</a:t>
            </a:r>
            <a:endParaRPr sz="1000">
              <a:solidFill>
                <a:srgbClr val="37474F"/>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 sz="1000">
                <a:solidFill>
                  <a:srgbClr val="3B78E7"/>
                </a:solidFill>
                <a:highlight>
                  <a:srgbClr val="F1F3F4"/>
                </a:highlight>
                <a:latin typeface="Source Code Pro"/>
                <a:ea typeface="Source Code Pro"/>
                <a:cs typeface="Source Code Pro"/>
                <a:sym typeface="Source Code Pro"/>
              </a:rPr>
              <a:t>print</a:t>
            </a:r>
            <a:r>
              <a:rPr lang="en" sz="1000">
                <a:solidFill>
                  <a:srgbClr val="37474F"/>
                </a:solidFill>
                <a:highlight>
                  <a:srgbClr val="F1F3F4"/>
                </a:highlight>
                <a:latin typeface="Source Code Pro"/>
                <a:ea typeface="Source Code Pro"/>
                <a:cs typeface="Source Code Pro"/>
                <a:sym typeface="Source Code Pro"/>
              </a:rPr>
              <a:t>(b)</a:t>
            </a:r>
            <a:endParaRPr sz="1000">
              <a:solidFill>
                <a:srgbClr val="37474F"/>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Clr>
                <a:schemeClr val="dk1"/>
              </a:buClr>
              <a:buSzPts val="1100"/>
              <a:buFont typeface="Arial"/>
              <a:buNone/>
            </a:pPr>
            <a:r>
              <a:rPr lang="en" sz="1000">
                <a:solidFill>
                  <a:srgbClr val="3B78E7"/>
                </a:solidFill>
                <a:highlight>
                  <a:srgbClr val="F1F3F4"/>
                </a:highlight>
                <a:latin typeface="Source Code Pro"/>
                <a:ea typeface="Source Code Pro"/>
                <a:cs typeface="Source Code Pro"/>
                <a:sym typeface="Source Code Pro"/>
              </a:rPr>
              <a:t>print</a:t>
            </a:r>
            <a:r>
              <a:rPr lang="en" sz="1000">
                <a:solidFill>
                  <a:srgbClr val="37474F"/>
                </a:solidFill>
                <a:highlight>
                  <a:srgbClr val="F1F3F4"/>
                </a:highlight>
                <a:latin typeface="Source Code Pro"/>
                <a:ea typeface="Source Code Pro"/>
                <a:cs typeface="Source Code Pro"/>
                <a:sym typeface="Source Code Pro"/>
              </a:rPr>
              <a:t>(total)</a:t>
            </a:r>
            <a:endParaRPr sz="1000">
              <a:solidFill>
                <a:srgbClr val="37474F"/>
              </a:solidFill>
              <a:highlight>
                <a:srgbClr val="F1F3F4"/>
              </a:highlight>
              <a:latin typeface="Source Code Pro"/>
              <a:ea typeface="Source Code Pro"/>
              <a:cs typeface="Source Code Pro"/>
              <a:sym typeface="Source Code Pro"/>
            </a:endParaRPr>
          </a:p>
          <a:p>
            <a:pPr marL="0" lvl="0" indent="0" algn="l" rtl="0">
              <a:spcBef>
                <a:spcPts val="1200"/>
              </a:spcBef>
              <a:spcAft>
                <a:spcPts val="0"/>
              </a:spcAft>
              <a:buClr>
                <a:schemeClr val="dk1"/>
              </a:buClr>
              <a:buSzPts val="1100"/>
              <a:buFont typeface="Arial"/>
              <a:buNone/>
            </a:pPr>
            <a:r>
              <a:rPr lang="en" sz="1200">
                <a:solidFill>
                  <a:srgbClr val="202124"/>
                </a:solidFill>
              </a:rPr>
              <a:t>The print statements produce:</a:t>
            </a:r>
            <a:endParaRPr sz="1200">
              <a:solidFill>
                <a:srgbClr val="202124"/>
              </a:solidFill>
            </a:endParaRPr>
          </a:p>
          <a:p>
            <a:pPr marL="0" lvl="0" indent="0" algn="l" rtl="0">
              <a:lnSpc>
                <a:spcPct val="100000"/>
              </a:lnSpc>
              <a:spcBef>
                <a:spcPts val="1200"/>
              </a:spcBef>
              <a:spcAft>
                <a:spcPts val="0"/>
              </a:spcAft>
              <a:buClr>
                <a:schemeClr val="dk1"/>
              </a:buClr>
              <a:buSzPts val="1100"/>
              <a:buFont typeface="Arial"/>
              <a:buNone/>
            </a:pPr>
            <a:r>
              <a:rPr lang="en" sz="1000">
                <a:solidFill>
                  <a:srgbClr val="9C27B0"/>
                </a:solidFill>
                <a:highlight>
                  <a:srgbClr val="F1F3F4"/>
                </a:highlight>
                <a:latin typeface="Source Code Pro"/>
                <a:ea typeface="Source Code Pro"/>
                <a:cs typeface="Source Code Pro"/>
                <a:sym typeface="Source Code Pro"/>
              </a:rPr>
              <a:t>Tensor</a:t>
            </a:r>
            <a:r>
              <a:rPr lang="en" sz="1000">
                <a:solidFill>
                  <a:srgbClr val="37474F"/>
                </a:solidFill>
                <a:highlight>
                  <a:srgbClr val="F1F3F4"/>
                </a:highlight>
                <a:latin typeface="Source Code Pro"/>
                <a:ea typeface="Source Code Pro"/>
                <a:cs typeface="Source Code Pro"/>
                <a:sym typeface="Source Code Pro"/>
              </a:rPr>
              <a:t>(</a:t>
            </a:r>
            <a:r>
              <a:rPr lang="en" sz="1000">
                <a:solidFill>
                  <a:srgbClr val="0D904F"/>
                </a:solidFill>
                <a:highlight>
                  <a:srgbClr val="F1F3F4"/>
                </a:highlight>
                <a:latin typeface="Source Code Pro"/>
                <a:ea typeface="Source Code Pro"/>
                <a:cs typeface="Source Code Pro"/>
                <a:sym typeface="Source Code Pro"/>
              </a:rPr>
              <a:t>"Const:0"</a:t>
            </a:r>
            <a:r>
              <a:rPr lang="en" sz="1000">
                <a:solidFill>
                  <a:srgbClr val="37474F"/>
                </a:solidFill>
                <a:highlight>
                  <a:srgbClr val="F1F3F4"/>
                </a:highlight>
                <a:latin typeface="Source Code Pro"/>
                <a:ea typeface="Source Code Pro"/>
                <a:cs typeface="Source Code Pro"/>
                <a:sym typeface="Source Code Pro"/>
              </a:rPr>
              <a:t>, shape=(), dtype=float32)</a:t>
            </a:r>
            <a:endParaRPr sz="1000">
              <a:solidFill>
                <a:srgbClr val="37474F"/>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Clr>
                <a:schemeClr val="dk1"/>
              </a:buClr>
              <a:buSzPts val="1100"/>
              <a:buFont typeface="Arial"/>
              <a:buNone/>
            </a:pPr>
            <a:r>
              <a:rPr lang="en" sz="1000">
                <a:solidFill>
                  <a:srgbClr val="9C27B0"/>
                </a:solidFill>
                <a:highlight>
                  <a:srgbClr val="F1F3F4"/>
                </a:highlight>
                <a:latin typeface="Source Code Pro"/>
                <a:ea typeface="Source Code Pro"/>
                <a:cs typeface="Source Code Pro"/>
                <a:sym typeface="Source Code Pro"/>
              </a:rPr>
              <a:t>Tensor</a:t>
            </a:r>
            <a:r>
              <a:rPr lang="en" sz="1000">
                <a:solidFill>
                  <a:srgbClr val="37474F"/>
                </a:solidFill>
                <a:highlight>
                  <a:srgbClr val="F1F3F4"/>
                </a:highlight>
                <a:latin typeface="Source Code Pro"/>
                <a:ea typeface="Source Code Pro"/>
                <a:cs typeface="Source Code Pro"/>
                <a:sym typeface="Source Code Pro"/>
              </a:rPr>
              <a:t>(</a:t>
            </a:r>
            <a:r>
              <a:rPr lang="en" sz="1000">
                <a:solidFill>
                  <a:srgbClr val="0D904F"/>
                </a:solidFill>
                <a:highlight>
                  <a:srgbClr val="F1F3F4"/>
                </a:highlight>
                <a:latin typeface="Source Code Pro"/>
                <a:ea typeface="Source Code Pro"/>
                <a:cs typeface="Source Code Pro"/>
                <a:sym typeface="Source Code Pro"/>
              </a:rPr>
              <a:t>"Const_1:0"</a:t>
            </a:r>
            <a:r>
              <a:rPr lang="en" sz="1000">
                <a:solidFill>
                  <a:srgbClr val="37474F"/>
                </a:solidFill>
                <a:highlight>
                  <a:srgbClr val="F1F3F4"/>
                </a:highlight>
                <a:latin typeface="Source Code Pro"/>
                <a:ea typeface="Source Code Pro"/>
                <a:cs typeface="Source Code Pro"/>
                <a:sym typeface="Source Code Pro"/>
              </a:rPr>
              <a:t>, shape=(), dtype=float32)</a:t>
            </a:r>
            <a:endParaRPr sz="1000">
              <a:solidFill>
                <a:srgbClr val="37474F"/>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Clr>
                <a:schemeClr val="dk1"/>
              </a:buClr>
              <a:buSzPts val="1100"/>
              <a:buFont typeface="Arial"/>
              <a:buNone/>
            </a:pPr>
            <a:r>
              <a:rPr lang="en" sz="1000">
                <a:solidFill>
                  <a:srgbClr val="9C27B0"/>
                </a:solidFill>
                <a:highlight>
                  <a:srgbClr val="F1F3F4"/>
                </a:highlight>
                <a:latin typeface="Source Code Pro"/>
                <a:ea typeface="Source Code Pro"/>
                <a:cs typeface="Source Code Pro"/>
                <a:sym typeface="Source Code Pro"/>
              </a:rPr>
              <a:t>Tensor</a:t>
            </a:r>
            <a:r>
              <a:rPr lang="en" sz="1000">
                <a:solidFill>
                  <a:srgbClr val="37474F"/>
                </a:solidFill>
                <a:highlight>
                  <a:srgbClr val="F1F3F4"/>
                </a:highlight>
                <a:latin typeface="Source Code Pro"/>
                <a:ea typeface="Source Code Pro"/>
                <a:cs typeface="Source Code Pro"/>
                <a:sym typeface="Source Code Pro"/>
              </a:rPr>
              <a:t>(</a:t>
            </a:r>
            <a:r>
              <a:rPr lang="en" sz="1000">
                <a:solidFill>
                  <a:srgbClr val="0D904F"/>
                </a:solidFill>
                <a:highlight>
                  <a:srgbClr val="F1F3F4"/>
                </a:highlight>
                <a:latin typeface="Source Code Pro"/>
                <a:ea typeface="Source Code Pro"/>
                <a:cs typeface="Source Code Pro"/>
                <a:sym typeface="Source Code Pro"/>
              </a:rPr>
              <a:t>"add:0"</a:t>
            </a:r>
            <a:r>
              <a:rPr lang="en" sz="1000">
                <a:solidFill>
                  <a:srgbClr val="37474F"/>
                </a:solidFill>
                <a:highlight>
                  <a:srgbClr val="F1F3F4"/>
                </a:highlight>
                <a:latin typeface="Source Code Pro"/>
                <a:ea typeface="Source Code Pro"/>
                <a:cs typeface="Source Code Pro"/>
                <a:sym typeface="Source Code Pro"/>
              </a:rPr>
              <a:t>, shape=(), dtype=float32)</a:t>
            </a:r>
            <a:endParaRPr sz="1000">
              <a:solidFill>
                <a:srgbClr val="202124"/>
              </a:solidFill>
              <a:latin typeface="Source Code Pro"/>
              <a:ea typeface="Source Code Pro"/>
              <a:cs typeface="Source Code Pro"/>
              <a:sym typeface="Source Code Pro"/>
            </a:endParaRPr>
          </a:p>
          <a:p>
            <a:pPr marL="0" lvl="0" indent="0" algn="l" rtl="0">
              <a:spcBef>
                <a:spcPts val="0"/>
              </a:spcBef>
              <a:spcAft>
                <a:spcPts val="1600"/>
              </a:spcAft>
              <a:buNone/>
            </a:pPr>
            <a:endParaRPr/>
          </a:p>
        </p:txBody>
      </p:sp>
      <p:sp>
        <p:nvSpPr>
          <p:cNvPr id="245" name="Google Shape;245;p40"/>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Text source: </a:t>
            </a:r>
            <a:r>
              <a:rPr lang="en" sz="600" i="1" u="sng">
                <a:solidFill>
                  <a:srgbClr val="365F91"/>
                </a:solidFill>
                <a:latin typeface="Helvetica Neue"/>
                <a:ea typeface="Helvetica Neue"/>
                <a:cs typeface="Helvetica Neue"/>
                <a:sym typeface="Helvetica Neue"/>
                <a:hlinkClick r:id="rId5"/>
              </a:rPr>
              <a:t>tensorflow</a:t>
            </a:r>
            <a:endParaRPr sz="600" i="1">
              <a:solidFill>
                <a:srgbClr val="365F91"/>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TensorBoard</a:t>
            </a:r>
            <a:endParaRPr/>
          </a:p>
        </p:txBody>
      </p:sp>
      <p:sp>
        <p:nvSpPr>
          <p:cNvPr id="251" name="Google Shape;251;p41"/>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a:solidFill>
                  <a:srgbClr val="202124"/>
                </a:solidFill>
              </a:rPr>
              <a:t>TensorFlow provides a utility called TensorBoard. One of TensorBoard's many capabilities is visualizing a computation graph. You can easily do this with a few simple commands.</a:t>
            </a:r>
            <a:endParaRPr sz="1100">
              <a:solidFill>
                <a:srgbClr val="202124"/>
              </a:solidFill>
            </a:endParaRPr>
          </a:p>
          <a:p>
            <a:pPr marL="0" lvl="0" indent="0" algn="l" rtl="0">
              <a:spcBef>
                <a:spcPts val="1200"/>
              </a:spcBef>
              <a:spcAft>
                <a:spcPts val="0"/>
              </a:spcAft>
              <a:buClr>
                <a:schemeClr val="dk1"/>
              </a:buClr>
              <a:buSzPts val="1100"/>
              <a:buFont typeface="Arial"/>
              <a:buNone/>
            </a:pPr>
            <a:r>
              <a:rPr lang="en" sz="1100">
                <a:solidFill>
                  <a:srgbClr val="202124"/>
                </a:solidFill>
              </a:rPr>
              <a:t>First you save the computation graph to a TensorBoard summary file as follows:</a:t>
            </a:r>
            <a:endParaRPr sz="1100">
              <a:solidFill>
                <a:srgbClr val="202124"/>
              </a:solidFill>
            </a:endParaRPr>
          </a:p>
          <a:p>
            <a:pPr marL="0" lvl="0" indent="0" algn="l" rtl="0">
              <a:lnSpc>
                <a:spcPct val="100000"/>
              </a:lnSpc>
              <a:spcBef>
                <a:spcPts val="1200"/>
              </a:spcBef>
              <a:spcAft>
                <a:spcPts val="0"/>
              </a:spcAft>
              <a:buClr>
                <a:schemeClr val="dk1"/>
              </a:buClr>
              <a:buSzPts val="1100"/>
              <a:buFont typeface="Arial"/>
              <a:buNone/>
            </a:pPr>
            <a:r>
              <a:rPr lang="en" sz="1000">
                <a:solidFill>
                  <a:srgbClr val="37474F"/>
                </a:solidFill>
                <a:highlight>
                  <a:srgbClr val="F1F3F4"/>
                </a:highlight>
                <a:latin typeface="Source Code Pro"/>
                <a:ea typeface="Source Code Pro"/>
                <a:cs typeface="Source Code Pro"/>
                <a:sym typeface="Source Code Pro"/>
              </a:rPr>
              <a:t>writer = tf.summary.</a:t>
            </a:r>
            <a:r>
              <a:rPr lang="en" sz="1000">
                <a:solidFill>
                  <a:srgbClr val="9C27B0"/>
                </a:solidFill>
                <a:highlight>
                  <a:srgbClr val="F1F3F4"/>
                </a:highlight>
                <a:latin typeface="Source Code Pro"/>
                <a:ea typeface="Source Code Pro"/>
                <a:cs typeface="Source Code Pro"/>
                <a:sym typeface="Source Code Pro"/>
              </a:rPr>
              <a:t>FileWriter</a:t>
            </a:r>
            <a:r>
              <a:rPr lang="en" sz="1000">
                <a:solidFill>
                  <a:srgbClr val="37474F"/>
                </a:solidFill>
                <a:highlight>
                  <a:srgbClr val="F1F3F4"/>
                </a:highlight>
                <a:latin typeface="Source Code Pro"/>
                <a:ea typeface="Source Code Pro"/>
                <a:cs typeface="Source Code Pro"/>
                <a:sym typeface="Source Code Pro"/>
              </a:rPr>
              <a:t>(</a:t>
            </a:r>
            <a:r>
              <a:rPr lang="en" sz="1000">
                <a:solidFill>
                  <a:srgbClr val="0D904F"/>
                </a:solidFill>
                <a:highlight>
                  <a:srgbClr val="F1F3F4"/>
                </a:highlight>
                <a:latin typeface="Source Code Pro"/>
                <a:ea typeface="Source Code Pro"/>
                <a:cs typeface="Source Code Pro"/>
                <a:sym typeface="Source Code Pro"/>
              </a:rPr>
              <a:t>'.'</a:t>
            </a:r>
            <a:r>
              <a:rPr lang="en" sz="1000">
                <a:solidFill>
                  <a:srgbClr val="37474F"/>
                </a:solidFill>
                <a:highlight>
                  <a:srgbClr val="F1F3F4"/>
                </a:highlight>
                <a:latin typeface="Source Code Pro"/>
                <a:ea typeface="Source Code Pro"/>
                <a:cs typeface="Source Code Pro"/>
                <a:sym typeface="Source Code Pro"/>
              </a:rPr>
              <a:t>)</a:t>
            </a:r>
            <a:endParaRPr sz="1000">
              <a:solidFill>
                <a:srgbClr val="37474F"/>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Clr>
                <a:schemeClr val="dk1"/>
              </a:buClr>
              <a:buSzPts val="1100"/>
              <a:buFont typeface="Arial"/>
              <a:buNone/>
            </a:pPr>
            <a:r>
              <a:rPr lang="en" sz="1000">
                <a:solidFill>
                  <a:srgbClr val="37474F"/>
                </a:solidFill>
                <a:highlight>
                  <a:srgbClr val="F1F3F4"/>
                </a:highlight>
                <a:latin typeface="Source Code Pro"/>
                <a:ea typeface="Source Code Pro"/>
                <a:cs typeface="Source Code Pro"/>
                <a:sym typeface="Source Code Pro"/>
              </a:rPr>
              <a:t>writer.add_graph(tf.get_default_graph())</a:t>
            </a:r>
            <a:endParaRPr sz="1000">
              <a:solidFill>
                <a:srgbClr val="37474F"/>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Clr>
                <a:schemeClr val="dk1"/>
              </a:buClr>
              <a:buSzPts val="1100"/>
              <a:buFont typeface="Arial"/>
              <a:buNone/>
            </a:pPr>
            <a:r>
              <a:rPr lang="en" sz="1000">
                <a:solidFill>
                  <a:srgbClr val="37474F"/>
                </a:solidFill>
                <a:highlight>
                  <a:srgbClr val="F1F3F4"/>
                </a:highlight>
                <a:latin typeface="Source Code Pro"/>
                <a:ea typeface="Source Code Pro"/>
                <a:cs typeface="Source Code Pro"/>
                <a:sym typeface="Source Code Pro"/>
              </a:rPr>
              <a:t>writer.flush()</a:t>
            </a:r>
            <a:endParaRPr sz="1000">
              <a:solidFill>
                <a:srgbClr val="37474F"/>
              </a:solidFill>
              <a:highlight>
                <a:srgbClr val="F1F3F4"/>
              </a:highlight>
              <a:latin typeface="Source Code Pro"/>
              <a:ea typeface="Source Code Pro"/>
              <a:cs typeface="Source Code Pro"/>
              <a:sym typeface="Source Code Pro"/>
            </a:endParaRPr>
          </a:p>
          <a:p>
            <a:pPr marL="0" lvl="0" indent="0" algn="l" rtl="0">
              <a:spcBef>
                <a:spcPts val="1200"/>
              </a:spcBef>
              <a:spcAft>
                <a:spcPts val="0"/>
              </a:spcAft>
              <a:buClr>
                <a:schemeClr val="dk1"/>
              </a:buClr>
              <a:buSzPts val="1100"/>
              <a:buFont typeface="Arial"/>
              <a:buNone/>
            </a:pPr>
            <a:r>
              <a:rPr lang="en" sz="1100">
                <a:solidFill>
                  <a:srgbClr val="202124"/>
                </a:solidFill>
              </a:rPr>
              <a:t>This will produce an </a:t>
            </a:r>
            <a:r>
              <a:rPr lang="en" sz="1100">
                <a:solidFill>
                  <a:srgbClr val="37474F"/>
                </a:solidFill>
                <a:highlight>
                  <a:srgbClr val="F1F3F4"/>
                </a:highlight>
              </a:rPr>
              <a:t>event</a:t>
            </a:r>
            <a:r>
              <a:rPr lang="en" sz="1100">
                <a:solidFill>
                  <a:srgbClr val="202124"/>
                </a:solidFill>
              </a:rPr>
              <a:t> file in the current directory with a name in the following format:</a:t>
            </a:r>
            <a:endParaRPr sz="1100">
              <a:solidFill>
                <a:srgbClr val="202124"/>
              </a:solidFill>
            </a:endParaRPr>
          </a:p>
          <a:p>
            <a:pPr marL="0" lvl="0" indent="0" algn="l" rtl="0">
              <a:lnSpc>
                <a:spcPct val="100000"/>
              </a:lnSpc>
              <a:spcBef>
                <a:spcPts val="1200"/>
              </a:spcBef>
              <a:spcAft>
                <a:spcPts val="0"/>
              </a:spcAft>
              <a:buClr>
                <a:schemeClr val="dk1"/>
              </a:buClr>
              <a:buSzPts val="1100"/>
              <a:buFont typeface="Arial"/>
              <a:buNone/>
            </a:pPr>
            <a:r>
              <a:rPr lang="en" sz="1000">
                <a:solidFill>
                  <a:srgbClr val="37474F"/>
                </a:solidFill>
                <a:highlight>
                  <a:srgbClr val="F1F3F4"/>
                </a:highlight>
                <a:latin typeface="Source Code Pro"/>
                <a:ea typeface="Source Code Pro"/>
                <a:cs typeface="Source Code Pro"/>
                <a:sym typeface="Source Code Pro"/>
              </a:rPr>
              <a:t>events.</a:t>
            </a:r>
            <a:r>
              <a:rPr lang="en" sz="1000">
                <a:solidFill>
                  <a:srgbClr val="3B78E7"/>
                </a:solidFill>
                <a:highlight>
                  <a:srgbClr val="F1F3F4"/>
                </a:highlight>
                <a:latin typeface="Source Code Pro"/>
                <a:ea typeface="Source Code Pro"/>
                <a:cs typeface="Source Code Pro"/>
                <a:sym typeface="Source Code Pro"/>
              </a:rPr>
              <a:t>out</a:t>
            </a:r>
            <a:r>
              <a:rPr lang="en" sz="1000">
                <a:solidFill>
                  <a:srgbClr val="37474F"/>
                </a:solidFill>
                <a:highlight>
                  <a:srgbClr val="F1F3F4"/>
                </a:highlight>
                <a:latin typeface="Source Code Pro"/>
                <a:ea typeface="Source Code Pro"/>
                <a:cs typeface="Source Code Pro"/>
                <a:sym typeface="Source Code Pro"/>
              </a:rPr>
              <a:t>.tfevents.{timestamp}.{hostname}</a:t>
            </a:r>
            <a:endParaRPr sz="1000">
              <a:solidFill>
                <a:srgbClr val="37474F"/>
              </a:solidFill>
              <a:highlight>
                <a:srgbClr val="F1F3F4"/>
              </a:highlight>
              <a:latin typeface="Source Code Pro"/>
              <a:ea typeface="Source Code Pro"/>
              <a:cs typeface="Source Code Pro"/>
              <a:sym typeface="Source Code Pro"/>
            </a:endParaRPr>
          </a:p>
          <a:p>
            <a:pPr marL="0" lvl="0" indent="0" algn="l" rtl="0">
              <a:spcBef>
                <a:spcPts val="1200"/>
              </a:spcBef>
              <a:spcAft>
                <a:spcPts val="0"/>
              </a:spcAft>
              <a:buClr>
                <a:schemeClr val="dk1"/>
              </a:buClr>
              <a:buSzPts val="1100"/>
              <a:buFont typeface="Arial"/>
              <a:buNone/>
            </a:pPr>
            <a:r>
              <a:rPr lang="en" sz="1100">
                <a:solidFill>
                  <a:srgbClr val="202124"/>
                </a:solidFill>
              </a:rPr>
              <a:t>Now, in a new terminal, launch TensorBoard with the following shell command:</a:t>
            </a:r>
            <a:endParaRPr sz="1100">
              <a:solidFill>
                <a:srgbClr val="202124"/>
              </a:solidFill>
            </a:endParaRPr>
          </a:p>
          <a:p>
            <a:pPr marL="0" lvl="0" indent="0" algn="l" rtl="0">
              <a:lnSpc>
                <a:spcPct val="100000"/>
              </a:lnSpc>
              <a:spcBef>
                <a:spcPts val="1200"/>
              </a:spcBef>
              <a:spcAft>
                <a:spcPts val="0"/>
              </a:spcAft>
              <a:buClr>
                <a:schemeClr val="dk1"/>
              </a:buClr>
              <a:buSzPts val="1100"/>
              <a:buFont typeface="Arial"/>
              <a:buNone/>
            </a:pPr>
            <a:r>
              <a:rPr lang="en" sz="1050">
                <a:solidFill>
                  <a:srgbClr val="37474F"/>
                </a:solidFill>
                <a:highlight>
                  <a:srgbClr val="F1F3F4"/>
                </a:highlight>
              </a:rPr>
              <a:t>tensorboard --logdir .</a:t>
            </a:r>
            <a:endParaRPr sz="1050">
              <a:solidFill>
                <a:srgbClr val="37474F"/>
              </a:solidFill>
              <a:highlight>
                <a:srgbClr val="F1F3F4"/>
              </a:highlight>
            </a:endParaRPr>
          </a:p>
          <a:p>
            <a:pPr marL="0" lvl="0" indent="0" algn="l" rtl="0">
              <a:spcBef>
                <a:spcPts val="1200"/>
              </a:spcBef>
              <a:spcAft>
                <a:spcPts val="0"/>
              </a:spcAft>
              <a:buClr>
                <a:schemeClr val="dk1"/>
              </a:buClr>
              <a:buSzPts val="1100"/>
              <a:buFont typeface="Arial"/>
              <a:buNone/>
            </a:pPr>
            <a:r>
              <a:rPr lang="en" sz="1100">
                <a:solidFill>
                  <a:srgbClr val="202124"/>
                </a:solidFill>
              </a:rPr>
              <a:t>Then open TensorBoard's </a:t>
            </a:r>
            <a:r>
              <a:rPr lang="en" sz="1100" u="sng">
                <a:solidFill>
                  <a:srgbClr val="1A73E8"/>
                </a:solidFill>
                <a:hlinkClick r:id="rId3"/>
              </a:rPr>
              <a:t>graphs page</a:t>
            </a:r>
            <a:r>
              <a:rPr lang="en" sz="1100">
                <a:solidFill>
                  <a:srgbClr val="202124"/>
                </a:solidFill>
              </a:rPr>
              <a:t> in your browser, and you should see a graph similar to the following:</a:t>
            </a:r>
            <a:endParaRPr sz="1100">
              <a:solidFill>
                <a:srgbClr val="202124"/>
              </a:solidFill>
            </a:endParaRPr>
          </a:p>
          <a:p>
            <a:pPr marL="0" lvl="0" indent="0" algn="l" rtl="0">
              <a:spcBef>
                <a:spcPts val="1200"/>
              </a:spcBef>
              <a:spcAft>
                <a:spcPts val="1600"/>
              </a:spcAft>
              <a:buNone/>
            </a:pPr>
            <a:endParaRPr/>
          </a:p>
        </p:txBody>
      </p:sp>
      <p:pic>
        <p:nvPicPr>
          <p:cNvPr id="252" name="Google Shape;252;p41"/>
          <p:cNvPicPr preferRelativeResize="0"/>
          <p:nvPr/>
        </p:nvPicPr>
        <p:blipFill>
          <a:blip r:embed="rId4">
            <a:alphaModFix/>
          </a:blip>
          <a:stretch>
            <a:fillRect/>
          </a:stretch>
        </p:blipFill>
        <p:spPr>
          <a:xfrm>
            <a:off x="432583" y="4120800"/>
            <a:ext cx="1493449" cy="721750"/>
          </a:xfrm>
          <a:prstGeom prst="rect">
            <a:avLst/>
          </a:prstGeom>
          <a:noFill/>
          <a:ln>
            <a:noFill/>
          </a:ln>
        </p:spPr>
      </p:pic>
      <p:sp>
        <p:nvSpPr>
          <p:cNvPr id="253" name="Google Shape;253;p41"/>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Text and image source: </a:t>
            </a:r>
            <a:r>
              <a:rPr lang="en" sz="600" i="1" u="sng">
                <a:solidFill>
                  <a:srgbClr val="365F91"/>
                </a:solidFill>
                <a:latin typeface="Helvetica Neue"/>
                <a:ea typeface="Helvetica Neue"/>
                <a:cs typeface="Helvetica Neue"/>
                <a:sym typeface="Helvetica Neue"/>
                <a:hlinkClick r:id="rId5"/>
              </a:rPr>
              <a:t>tensorflow</a:t>
            </a:r>
            <a:endParaRPr sz="600" i="1">
              <a:solidFill>
                <a:srgbClr val="365F91"/>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a:t>
            </a:r>
            <a:endParaRPr/>
          </a:p>
        </p:txBody>
      </p:sp>
      <p:sp>
        <p:nvSpPr>
          <p:cNvPr id="259" name="Google Shape;259;p42"/>
          <p:cNvSpPr txBox="1">
            <a:spLocks noGrp="1"/>
          </p:cNvSpPr>
          <p:nvPr>
            <p:ph type="body" idx="1"/>
          </p:nvPr>
        </p:nvSpPr>
        <p:spPr>
          <a:xfrm>
            <a:off x="311700" y="1000075"/>
            <a:ext cx="8520600" cy="379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202124"/>
                </a:solidFill>
              </a:rPr>
              <a:t>To evaluate tensors, instantiate a </a:t>
            </a:r>
            <a:r>
              <a:rPr lang="en" sz="1100" u="sng">
                <a:solidFill>
                  <a:srgbClr val="1A73E8"/>
                </a:solidFill>
                <a:highlight>
                  <a:srgbClr val="F1F3F4"/>
                </a:highlight>
                <a:hlinkClick r:id="rId3"/>
              </a:rPr>
              <a:t>tf.Session</a:t>
            </a:r>
            <a:r>
              <a:rPr lang="en" sz="1100">
                <a:solidFill>
                  <a:srgbClr val="202124"/>
                </a:solidFill>
              </a:rPr>
              <a:t> object, informally known as a </a:t>
            </a:r>
            <a:r>
              <a:rPr lang="en" sz="1100" b="1">
                <a:solidFill>
                  <a:srgbClr val="202124"/>
                </a:solidFill>
              </a:rPr>
              <a:t>session</a:t>
            </a:r>
            <a:r>
              <a:rPr lang="en" sz="1100">
                <a:solidFill>
                  <a:srgbClr val="202124"/>
                </a:solidFill>
              </a:rPr>
              <a:t>. A session encapsulates the state of the TensorFlow runtime, and runs TensorFlow operations. If a </a:t>
            </a:r>
            <a:r>
              <a:rPr lang="en" sz="1100" u="sng">
                <a:solidFill>
                  <a:srgbClr val="1A73E8"/>
                </a:solidFill>
                <a:highlight>
                  <a:srgbClr val="F1F3F4"/>
                </a:highlight>
                <a:hlinkClick r:id="rId4"/>
              </a:rPr>
              <a:t>tf.Graph</a:t>
            </a:r>
            <a:r>
              <a:rPr lang="en" sz="1100">
                <a:solidFill>
                  <a:srgbClr val="202124"/>
                </a:solidFill>
              </a:rPr>
              <a:t> is like a </a:t>
            </a:r>
            <a:r>
              <a:rPr lang="en" sz="1100">
                <a:solidFill>
                  <a:srgbClr val="37474F"/>
                </a:solidFill>
                <a:highlight>
                  <a:srgbClr val="F1F3F4"/>
                </a:highlight>
              </a:rPr>
              <a:t>.py</a:t>
            </a:r>
            <a:r>
              <a:rPr lang="en" sz="1100">
                <a:solidFill>
                  <a:srgbClr val="202124"/>
                </a:solidFill>
              </a:rPr>
              <a:t> file, a </a:t>
            </a:r>
            <a:r>
              <a:rPr lang="en" sz="1100" u="sng">
                <a:solidFill>
                  <a:srgbClr val="1A73E8"/>
                </a:solidFill>
                <a:highlight>
                  <a:srgbClr val="F1F3F4"/>
                </a:highlight>
                <a:hlinkClick r:id="rId3"/>
              </a:rPr>
              <a:t>tf.Session</a:t>
            </a:r>
            <a:r>
              <a:rPr lang="en" sz="1100">
                <a:solidFill>
                  <a:srgbClr val="202124"/>
                </a:solidFill>
              </a:rPr>
              <a:t> is like the </a:t>
            </a:r>
            <a:r>
              <a:rPr lang="en" sz="1100">
                <a:solidFill>
                  <a:srgbClr val="37474F"/>
                </a:solidFill>
                <a:highlight>
                  <a:srgbClr val="F1F3F4"/>
                </a:highlight>
              </a:rPr>
              <a:t>python</a:t>
            </a:r>
            <a:r>
              <a:rPr lang="en" sz="1100">
                <a:solidFill>
                  <a:srgbClr val="202124"/>
                </a:solidFill>
              </a:rPr>
              <a:t> executable.</a:t>
            </a:r>
            <a:endParaRPr sz="1100">
              <a:solidFill>
                <a:srgbClr val="202124"/>
              </a:solidFill>
            </a:endParaRPr>
          </a:p>
          <a:p>
            <a:pPr marL="0" lvl="0" indent="0" algn="l" rtl="0">
              <a:spcBef>
                <a:spcPts val="0"/>
              </a:spcBef>
              <a:spcAft>
                <a:spcPts val="0"/>
              </a:spcAft>
              <a:buNone/>
            </a:pPr>
            <a:r>
              <a:rPr lang="en" sz="1100">
                <a:solidFill>
                  <a:srgbClr val="202124"/>
                </a:solidFill>
              </a:rPr>
              <a:t>The following code creates a </a:t>
            </a:r>
            <a:r>
              <a:rPr lang="en" sz="1100" u="sng">
                <a:solidFill>
                  <a:srgbClr val="1A73E8"/>
                </a:solidFill>
                <a:highlight>
                  <a:srgbClr val="F1F3F4"/>
                </a:highlight>
                <a:hlinkClick r:id="rId3"/>
              </a:rPr>
              <a:t>tf.Session</a:t>
            </a:r>
            <a:r>
              <a:rPr lang="en" sz="1100">
                <a:solidFill>
                  <a:srgbClr val="202124"/>
                </a:solidFill>
              </a:rPr>
              <a:t> object and then invokes its </a:t>
            </a:r>
            <a:r>
              <a:rPr lang="en" sz="1100">
                <a:solidFill>
                  <a:srgbClr val="37474F"/>
                </a:solidFill>
                <a:highlight>
                  <a:srgbClr val="F1F3F4"/>
                </a:highlight>
              </a:rPr>
              <a:t>run</a:t>
            </a:r>
            <a:r>
              <a:rPr lang="en" sz="1100">
                <a:solidFill>
                  <a:srgbClr val="202124"/>
                </a:solidFill>
              </a:rPr>
              <a:t> method to evaluate the </a:t>
            </a:r>
            <a:r>
              <a:rPr lang="en" sz="1100">
                <a:solidFill>
                  <a:srgbClr val="37474F"/>
                </a:solidFill>
                <a:highlight>
                  <a:srgbClr val="F1F3F4"/>
                </a:highlight>
              </a:rPr>
              <a:t>total</a:t>
            </a:r>
            <a:r>
              <a:rPr lang="en" sz="1100">
                <a:solidFill>
                  <a:srgbClr val="202124"/>
                </a:solidFill>
              </a:rPr>
              <a:t> tensor we created above:</a:t>
            </a:r>
            <a:endParaRPr sz="1100">
              <a:solidFill>
                <a:srgbClr val="202124"/>
              </a:solidFill>
            </a:endParaRPr>
          </a:p>
          <a:p>
            <a:pPr marL="0" lvl="0" indent="0" algn="l" rtl="0">
              <a:spcBef>
                <a:spcPts val="0"/>
              </a:spcBef>
              <a:spcAft>
                <a:spcPts val="0"/>
              </a:spcAft>
              <a:buClr>
                <a:schemeClr val="dk1"/>
              </a:buClr>
              <a:buSzPts val="1100"/>
              <a:buFont typeface="Arial"/>
              <a:buNone/>
            </a:pPr>
            <a:endParaRPr sz="1100">
              <a:solidFill>
                <a:srgbClr val="202124"/>
              </a:solidFill>
            </a:endParaRPr>
          </a:p>
          <a:p>
            <a:pPr marL="0" lvl="0" indent="0" algn="l" rtl="0">
              <a:lnSpc>
                <a:spcPct val="100000"/>
              </a:lnSpc>
              <a:spcBef>
                <a:spcPts val="0"/>
              </a:spcBef>
              <a:spcAft>
                <a:spcPts val="0"/>
              </a:spcAft>
              <a:buClr>
                <a:schemeClr val="dk1"/>
              </a:buClr>
              <a:buSzPts val="1100"/>
              <a:buFont typeface="Arial"/>
              <a:buNone/>
            </a:pPr>
            <a:r>
              <a:rPr lang="en" sz="1000">
                <a:solidFill>
                  <a:srgbClr val="37474F"/>
                </a:solidFill>
                <a:highlight>
                  <a:srgbClr val="F1F3F4"/>
                </a:highlight>
                <a:latin typeface="Source Code Pro"/>
                <a:ea typeface="Source Code Pro"/>
                <a:cs typeface="Source Code Pro"/>
                <a:sym typeface="Source Code Pro"/>
              </a:rPr>
              <a:t>sess = tf.</a:t>
            </a:r>
            <a:r>
              <a:rPr lang="en" sz="1000">
                <a:solidFill>
                  <a:srgbClr val="9C27B0"/>
                </a:solidFill>
                <a:highlight>
                  <a:srgbClr val="F1F3F4"/>
                </a:highlight>
                <a:latin typeface="Source Code Pro"/>
                <a:ea typeface="Source Code Pro"/>
                <a:cs typeface="Source Code Pro"/>
                <a:sym typeface="Source Code Pro"/>
              </a:rPr>
              <a:t>Session</a:t>
            </a:r>
            <a:r>
              <a:rPr lang="en" sz="1000">
                <a:solidFill>
                  <a:srgbClr val="37474F"/>
                </a:solidFill>
                <a:highlight>
                  <a:srgbClr val="F1F3F4"/>
                </a:highlight>
                <a:latin typeface="Source Code Pro"/>
                <a:ea typeface="Source Code Pro"/>
                <a:cs typeface="Source Code Pro"/>
                <a:sym typeface="Source Code Pro"/>
              </a:rPr>
              <a:t>()</a:t>
            </a:r>
            <a:endParaRPr sz="1000">
              <a:solidFill>
                <a:srgbClr val="37474F"/>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None/>
            </a:pPr>
            <a:r>
              <a:rPr lang="en" sz="1000">
                <a:solidFill>
                  <a:srgbClr val="3B78E7"/>
                </a:solidFill>
                <a:highlight>
                  <a:srgbClr val="F1F3F4"/>
                </a:highlight>
                <a:latin typeface="Source Code Pro"/>
                <a:ea typeface="Source Code Pro"/>
                <a:cs typeface="Source Code Pro"/>
                <a:sym typeface="Source Code Pro"/>
              </a:rPr>
              <a:t>print</a:t>
            </a:r>
            <a:r>
              <a:rPr lang="en" sz="1000">
                <a:solidFill>
                  <a:srgbClr val="37474F"/>
                </a:solidFill>
                <a:highlight>
                  <a:srgbClr val="F1F3F4"/>
                </a:highlight>
                <a:latin typeface="Source Code Pro"/>
                <a:ea typeface="Source Code Pro"/>
                <a:cs typeface="Source Code Pro"/>
                <a:sym typeface="Source Code Pro"/>
              </a:rPr>
              <a:t>(sess.run(total))</a:t>
            </a:r>
            <a:endParaRPr sz="1000">
              <a:solidFill>
                <a:srgbClr val="37474F"/>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Clr>
                <a:schemeClr val="dk1"/>
              </a:buClr>
              <a:buSzPts val="1100"/>
              <a:buFont typeface="Arial"/>
              <a:buNone/>
            </a:pPr>
            <a:endParaRPr sz="1000">
              <a:solidFill>
                <a:srgbClr val="37474F"/>
              </a:solidFill>
              <a:highlight>
                <a:srgbClr val="F1F3F4"/>
              </a:highlight>
              <a:latin typeface="Source Code Pro"/>
              <a:ea typeface="Source Code Pro"/>
              <a:cs typeface="Source Code Pro"/>
              <a:sym typeface="Source Code Pro"/>
            </a:endParaRPr>
          </a:p>
          <a:p>
            <a:pPr marL="0" lvl="0" indent="0" algn="l" rtl="0">
              <a:spcBef>
                <a:spcPts val="0"/>
              </a:spcBef>
              <a:spcAft>
                <a:spcPts val="0"/>
              </a:spcAft>
              <a:buNone/>
            </a:pPr>
            <a:r>
              <a:rPr lang="en" sz="1100">
                <a:solidFill>
                  <a:srgbClr val="202124"/>
                </a:solidFill>
              </a:rPr>
              <a:t>When you request the output of a node with </a:t>
            </a:r>
            <a:r>
              <a:rPr lang="en" sz="1100">
                <a:solidFill>
                  <a:srgbClr val="37474F"/>
                </a:solidFill>
                <a:highlight>
                  <a:srgbClr val="F1F3F4"/>
                </a:highlight>
              </a:rPr>
              <a:t>Session.run</a:t>
            </a:r>
            <a:r>
              <a:rPr lang="en" sz="1100">
                <a:solidFill>
                  <a:srgbClr val="202124"/>
                </a:solidFill>
              </a:rPr>
              <a:t> TensorFlow backtracks through the graph and runs all the nodes that provide input to the requested output node. So this prints the expected value of 7.0:</a:t>
            </a:r>
            <a:endParaRPr sz="1100">
              <a:solidFill>
                <a:srgbClr val="202124"/>
              </a:solidFill>
            </a:endParaRPr>
          </a:p>
          <a:p>
            <a:pPr marL="0" lvl="0" indent="0" algn="l" rtl="0">
              <a:spcBef>
                <a:spcPts val="0"/>
              </a:spcBef>
              <a:spcAft>
                <a:spcPts val="0"/>
              </a:spcAft>
              <a:buClr>
                <a:schemeClr val="dk1"/>
              </a:buClr>
              <a:buSzPts val="1100"/>
              <a:buFont typeface="Arial"/>
              <a:buNone/>
            </a:pPr>
            <a:endParaRPr sz="1100">
              <a:solidFill>
                <a:srgbClr val="202124"/>
              </a:solidFill>
            </a:endParaRPr>
          </a:p>
          <a:p>
            <a:pPr marL="0" lvl="0" indent="0" algn="l" rtl="0">
              <a:lnSpc>
                <a:spcPct val="100000"/>
              </a:lnSpc>
              <a:spcBef>
                <a:spcPts val="0"/>
              </a:spcBef>
              <a:spcAft>
                <a:spcPts val="0"/>
              </a:spcAft>
              <a:buNone/>
            </a:pPr>
            <a:r>
              <a:rPr lang="en" sz="1000">
                <a:solidFill>
                  <a:srgbClr val="C53929"/>
                </a:solidFill>
                <a:highlight>
                  <a:srgbClr val="F1F3F4"/>
                </a:highlight>
                <a:latin typeface="Source Code Pro"/>
                <a:ea typeface="Source Code Pro"/>
                <a:cs typeface="Source Code Pro"/>
                <a:sym typeface="Source Code Pro"/>
              </a:rPr>
              <a:t>7.0</a:t>
            </a:r>
            <a:endParaRPr sz="1000">
              <a:solidFill>
                <a:srgbClr val="C53929"/>
              </a:solidFill>
              <a:highlight>
                <a:srgbClr val="F1F3F4"/>
              </a:highlight>
              <a:latin typeface="Source Code Pro"/>
              <a:ea typeface="Source Code Pro"/>
              <a:cs typeface="Source Code Pro"/>
              <a:sym typeface="Source Code Pro"/>
            </a:endParaRPr>
          </a:p>
          <a:p>
            <a:pPr marL="0" lvl="0" indent="0" algn="l" rtl="0">
              <a:lnSpc>
                <a:spcPct val="100000"/>
              </a:lnSpc>
              <a:spcBef>
                <a:spcPts val="0"/>
              </a:spcBef>
              <a:spcAft>
                <a:spcPts val="0"/>
              </a:spcAft>
              <a:buClr>
                <a:schemeClr val="dk1"/>
              </a:buClr>
              <a:buSzPts val="1100"/>
              <a:buFont typeface="Arial"/>
              <a:buNone/>
            </a:pPr>
            <a:endParaRPr sz="1000">
              <a:solidFill>
                <a:srgbClr val="C53929"/>
              </a:solidFill>
              <a:highlight>
                <a:srgbClr val="F1F3F4"/>
              </a:highlight>
              <a:latin typeface="Source Code Pro"/>
              <a:ea typeface="Source Code Pro"/>
              <a:cs typeface="Source Code Pro"/>
              <a:sym typeface="Source Code Pro"/>
            </a:endParaRPr>
          </a:p>
          <a:p>
            <a:pPr marL="0" lvl="0" indent="0" algn="l" rtl="0">
              <a:spcBef>
                <a:spcPts val="0"/>
              </a:spcBef>
              <a:spcAft>
                <a:spcPts val="0"/>
              </a:spcAft>
              <a:buNone/>
            </a:pPr>
            <a:r>
              <a:rPr lang="en" sz="1100">
                <a:solidFill>
                  <a:srgbClr val="202124"/>
                </a:solidFill>
              </a:rPr>
              <a:t>You can pass multiple tensors to </a:t>
            </a:r>
            <a:r>
              <a:rPr lang="en" sz="1100" u="sng">
                <a:solidFill>
                  <a:srgbClr val="1A73E8"/>
                </a:solidFill>
                <a:highlight>
                  <a:srgbClr val="F1F3F4"/>
                </a:highlight>
                <a:hlinkClick r:id="rId5"/>
              </a:rPr>
              <a:t>tf.Session.run</a:t>
            </a:r>
            <a:r>
              <a:rPr lang="en" sz="1100">
                <a:solidFill>
                  <a:srgbClr val="202124"/>
                </a:solidFill>
              </a:rPr>
              <a:t>. The </a:t>
            </a:r>
            <a:r>
              <a:rPr lang="en" sz="1100">
                <a:solidFill>
                  <a:srgbClr val="37474F"/>
                </a:solidFill>
                <a:highlight>
                  <a:srgbClr val="F1F3F4"/>
                </a:highlight>
              </a:rPr>
              <a:t>run</a:t>
            </a:r>
            <a:r>
              <a:rPr lang="en" sz="1100">
                <a:solidFill>
                  <a:srgbClr val="202124"/>
                </a:solidFill>
              </a:rPr>
              <a:t> method transparently handles any combination of tuples or dictionaries, as in the following example:</a:t>
            </a:r>
            <a:endParaRPr sz="1100">
              <a:solidFill>
                <a:srgbClr val="202124"/>
              </a:solidFill>
            </a:endParaRPr>
          </a:p>
          <a:p>
            <a:pPr marL="0" lvl="0" indent="0" algn="l" rtl="0">
              <a:spcBef>
                <a:spcPts val="0"/>
              </a:spcBef>
              <a:spcAft>
                <a:spcPts val="0"/>
              </a:spcAft>
              <a:buClr>
                <a:schemeClr val="dk1"/>
              </a:buClr>
              <a:buSzPts val="1100"/>
              <a:buFont typeface="Arial"/>
              <a:buNone/>
            </a:pPr>
            <a:endParaRPr sz="1100">
              <a:solidFill>
                <a:srgbClr val="202124"/>
              </a:solidFill>
            </a:endParaRPr>
          </a:p>
          <a:p>
            <a:pPr marL="0" lvl="0" indent="0" algn="l" rtl="0">
              <a:lnSpc>
                <a:spcPct val="100000"/>
              </a:lnSpc>
              <a:spcBef>
                <a:spcPts val="0"/>
              </a:spcBef>
              <a:spcAft>
                <a:spcPts val="0"/>
              </a:spcAft>
              <a:buNone/>
            </a:pPr>
            <a:r>
              <a:rPr lang="en" sz="1000">
                <a:solidFill>
                  <a:srgbClr val="3B78E7"/>
                </a:solidFill>
                <a:highlight>
                  <a:srgbClr val="F1F3F4"/>
                </a:highlight>
                <a:latin typeface="Source Code Pro"/>
                <a:ea typeface="Source Code Pro"/>
                <a:cs typeface="Source Code Pro"/>
                <a:sym typeface="Source Code Pro"/>
              </a:rPr>
              <a:t>print</a:t>
            </a:r>
            <a:r>
              <a:rPr lang="en" sz="1000">
                <a:solidFill>
                  <a:srgbClr val="37474F"/>
                </a:solidFill>
                <a:highlight>
                  <a:srgbClr val="F1F3F4"/>
                </a:highlight>
                <a:latin typeface="Source Code Pro"/>
                <a:ea typeface="Source Code Pro"/>
                <a:cs typeface="Source Code Pro"/>
                <a:sym typeface="Source Code Pro"/>
              </a:rPr>
              <a:t>(sess.run({</a:t>
            </a:r>
            <a:r>
              <a:rPr lang="en" sz="1000">
                <a:solidFill>
                  <a:srgbClr val="0D904F"/>
                </a:solidFill>
                <a:highlight>
                  <a:srgbClr val="F1F3F4"/>
                </a:highlight>
                <a:latin typeface="Source Code Pro"/>
                <a:ea typeface="Source Code Pro"/>
                <a:cs typeface="Source Code Pro"/>
                <a:sym typeface="Source Code Pro"/>
              </a:rPr>
              <a:t>'ab'</a:t>
            </a:r>
            <a:r>
              <a:rPr lang="en" sz="1000">
                <a:solidFill>
                  <a:srgbClr val="37474F"/>
                </a:solidFill>
                <a:highlight>
                  <a:srgbClr val="F1F3F4"/>
                </a:highlight>
                <a:latin typeface="Source Code Pro"/>
                <a:ea typeface="Source Code Pro"/>
                <a:cs typeface="Source Code Pro"/>
                <a:sym typeface="Source Code Pro"/>
              </a:rPr>
              <a:t>:(a, b), </a:t>
            </a:r>
            <a:r>
              <a:rPr lang="en" sz="1000">
                <a:solidFill>
                  <a:srgbClr val="0D904F"/>
                </a:solidFill>
                <a:highlight>
                  <a:srgbClr val="F1F3F4"/>
                </a:highlight>
                <a:latin typeface="Source Code Pro"/>
                <a:ea typeface="Source Code Pro"/>
                <a:cs typeface="Source Code Pro"/>
                <a:sym typeface="Source Code Pro"/>
              </a:rPr>
              <a:t>'total'</a:t>
            </a:r>
            <a:r>
              <a:rPr lang="en" sz="1000">
                <a:solidFill>
                  <a:srgbClr val="37474F"/>
                </a:solidFill>
                <a:highlight>
                  <a:srgbClr val="F1F3F4"/>
                </a:highlight>
                <a:latin typeface="Source Code Pro"/>
                <a:ea typeface="Source Code Pro"/>
                <a:cs typeface="Source Code Pro"/>
                <a:sym typeface="Source Code Pro"/>
              </a:rPr>
              <a:t>:total}))</a:t>
            </a:r>
            <a:r>
              <a:rPr lang="en" sz="1000">
                <a:solidFill>
                  <a:srgbClr val="37474F"/>
                </a:solidFill>
                <a:latin typeface="Source Code Pro"/>
                <a:ea typeface="Source Code Pro"/>
                <a:cs typeface="Source Code Pro"/>
                <a:sym typeface="Source Code Pro"/>
              </a:rPr>
              <a:t> </a:t>
            </a:r>
            <a:r>
              <a:rPr lang="en" sz="1100">
                <a:solidFill>
                  <a:srgbClr val="202124"/>
                </a:solidFill>
              </a:rPr>
              <a:t>which returns the results in a structure of the same layout:</a:t>
            </a:r>
            <a:endParaRPr sz="1100">
              <a:solidFill>
                <a:srgbClr val="202124"/>
              </a:solidFill>
            </a:endParaRPr>
          </a:p>
          <a:p>
            <a:pPr marL="0" lvl="0" indent="0" algn="l" rtl="0">
              <a:lnSpc>
                <a:spcPct val="100000"/>
              </a:lnSpc>
              <a:spcBef>
                <a:spcPts val="0"/>
              </a:spcBef>
              <a:spcAft>
                <a:spcPts val="0"/>
              </a:spcAft>
              <a:buClr>
                <a:schemeClr val="dk1"/>
              </a:buClr>
              <a:buSzPts val="1100"/>
              <a:buFont typeface="Arial"/>
              <a:buNone/>
            </a:pPr>
            <a:endParaRPr sz="1100">
              <a:solidFill>
                <a:srgbClr val="202124"/>
              </a:solidFill>
            </a:endParaRPr>
          </a:p>
          <a:p>
            <a:pPr marL="0" lvl="0" indent="0" algn="l" rtl="0">
              <a:spcBef>
                <a:spcPts val="0"/>
              </a:spcBef>
              <a:spcAft>
                <a:spcPts val="0"/>
              </a:spcAft>
              <a:buNone/>
            </a:pPr>
            <a:r>
              <a:rPr lang="en" sz="1000">
                <a:solidFill>
                  <a:srgbClr val="37474F"/>
                </a:solidFill>
                <a:highlight>
                  <a:srgbClr val="F1F3F4"/>
                </a:highlight>
                <a:latin typeface="Source Code Pro"/>
                <a:ea typeface="Source Code Pro"/>
                <a:cs typeface="Source Code Pro"/>
                <a:sym typeface="Source Code Pro"/>
              </a:rPr>
              <a:t>{'total': 7.0, 'ab': (3.0, 4.0)}</a:t>
            </a:r>
            <a:endParaRPr sz="1100">
              <a:solidFill>
                <a:srgbClr val="37474F"/>
              </a:solidFill>
              <a:highlight>
                <a:srgbClr val="F1F3F4"/>
              </a:highlight>
            </a:endParaRPr>
          </a:p>
          <a:p>
            <a:pPr marL="0" lvl="0" indent="0" algn="l" rtl="0">
              <a:spcBef>
                <a:spcPts val="1600"/>
              </a:spcBef>
              <a:spcAft>
                <a:spcPts val="1600"/>
              </a:spcAft>
              <a:buNone/>
            </a:pPr>
            <a:r>
              <a:rPr lang="en" sz="1100">
                <a:solidFill>
                  <a:srgbClr val="202124"/>
                </a:solidFill>
              </a:rPr>
              <a:t>During a call to </a:t>
            </a:r>
            <a:r>
              <a:rPr lang="en" sz="1100" u="sng">
                <a:solidFill>
                  <a:srgbClr val="1A73E8"/>
                </a:solidFill>
                <a:highlight>
                  <a:srgbClr val="F1F3F4"/>
                </a:highlight>
                <a:hlinkClick r:id="rId5"/>
              </a:rPr>
              <a:t>tf.Session.run</a:t>
            </a:r>
            <a:r>
              <a:rPr lang="en" sz="1100">
                <a:solidFill>
                  <a:srgbClr val="202124"/>
                </a:solidFill>
              </a:rPr>
              <a:t> any </a:t>
            </a:r>
            <a:r>
              <a:rPr lang="en" sz="1100" u="sng">
                <a:solidFill>
                  <a:srgbClr val="1A73E8"/>
                </a:solidFill>
                <a:highlight>
                  <a:srgbClr val="F1F3F4"/>
                </a:highlight>
                <a:hlinkClick r:id="rId6"/>
              </a:rPr>
              <a:t>tf.Tensor</a:t>
            </a:r>
            <a:r>
              <a:rPr lang="en" sz="1100">
                <a:solidFill>
                  <a:srgbClr val="202124"/>
                </a:solidFill>
              </a:rPr>
              <a:t> only has a single value.</a:t>
            </a:r>
            <a:endParaRPr sz="1100"/>
          </a:p>
        </p:txBody>
      </p:sp>
      <p:sp>
        <p:nvSpPr>
          <p:cNvPr id="260" name="Google Shape;260;p42"/>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Text source: </a:t>
            </a:r>
            <a:r>
              <a:rPr lang="en" sz="600" i="1" u="sng">
                <a:solidFill>
                  <a:srgbClr val="365F91"/>
                </a:solidFill>
                <a:latin typeface="Helvetica Neue"/>
                <a:ea typeface="Helvetica Neue"/>
                <a:cs typeface="Helvetica Neue"/>
                <a:sym typeface="Helvetica Neue"/>
                <a:hlinkClick r:id="rId7"/>
              </a:rPr>
              <a:t>tensorflow</a:t>
            </a:r>
            <a:endParaRPr sz="600" i="1">
              <a:solidFill>
                <a:srgbClr val="365F9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Eager execution</a:t>
            </a:r>
            <a:endParaRPr/>
          </a:p>
        </p:txBody>
      </p:sp>
      <p:sp>
        <p:nvSpPr>
          <p:cNvPr id="266" name="Google Shape;266;p43"/>
          <p:cNvSpPr txBox="1">
            <a:spLocks noGrp="1"/>
          </p:cNvSpPr>
          <p:nvPr>
            <p:ph type="body" idx="1"/>
          </p:nvPr>
        </p:nvSpPr>
        <p:spPr>
          <a:xfrm>
            <a:off x="311700" y="8476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200">
                <a:solidFill>
                  <a:srgbClr val="434343"/>
                </a:solidFill>
              </a:rPr>
              <a:t>TensorFlow's eager execution is an imperative programming environment that evaluates operations immediately, without building graphs: operations return concrete values instead of constructing a computational graph to run later. This makes it easy to get started with TensorFlow and debug models, and it reduces boilerplate as well. To follow along with this guide, run the code samples below in an interactive python interpreter.</a:t>
            </a:r>
            <a:endParaRPr sz="1200">
              <a:solidFill>
                <a:srgbClr val="434343"/>
              </a:solidFill>
            </a:endParaRPr>
          </a:p>
          <a:p>
            <a:pPr marL="0" lvl="0" indent="0" algn="l" rtl="0">
              <a:spcBef>
                <a:spcPts val="1200"/>
              </a:spcBef>
              <a:spcAft>
                <a:spcPts val="0"/>
              </a:spcAft>
              <a:buClr>
                <a:schemeClr val="dk1"/>
              </a:buClr>
              <a:buSzPts val="1100"/>
              <a:buFont typeface="Arial"/>
              <a:buNone/>
            </a:pPr>
            <a:r>
              <a:rPr lang="en" sz="1200">
                <a:solidFill>
                  <a:srgbClr val="434343"/>
                </a:solidFill>
              </a:rPr>
              <a:t>Eager execution is a flexible machine learning platform for research and experimentation, providing:</a:t>
            </a:r>
            <a:endParaRPr sz="1200">
              <a:solidFill>
                <a:srgbClr val="434343"/>
              </a:solidFill>
            </a:endParaRPr>
          </a:p>
          <a:p>
            <a:pPr marL="457200" lvl="0" indent="-304800" algn="l" rtl="0">
              <a:spcBef>
                <a:spcPts val="1200"/>
              </a:spcBef>
              <a:spcAft>
                <a:spcPts val="0"/>
              </a:spcAft>
              <a:buClr>
                <a:srgbClr val="434343"/>
              </a:buClr>
              <a:buSzPts val="1200"/>
              <a:buFont typeface="Helvetica Neue"/>
              <a:buChar char="●"/>
            </a:pPr>
            <a:r>
              <a:rPr lang="en" sz="1200" i="1">
                <a:solidFill>
                  <a:srgbClr val="434343"/>
                </a:solidFill>
              </a:rPr>
              <a:t>An intuitive interface</a:t>
            </a:r>
            <a:r>
              <a:rPr lang="en" sz="1200">
                <a:solidFill>
                  <a:srgbClr val="434343"/>
                </a:solidFill>
              </a:rPr>
              <a:t>—Structure your code naturally and use Python data structures. Quickly iterate on small models and small data.</a:t>
            </a:r>
            <a:endParaRPr sz="1200">
              <a:solidFill>
                <a:srgbClr val="434343"/>
              </a:solidFill>
            </a:endParaRPr>
          </a:p>
          <a:p>
            <a:pPr marL="457200" lvl="0" indent="-304800" algn="l" rtl="0">
              <a:spcBef>
                <a:spcPts val="0"/>
              </a:spcBef>
              <a:spcAft>
                <a:spcPts val="0"/>
              </a:spcAft>
              <a:buClr>
                <a:srgbClr val="434343"/>
              </a:buClr>
              <a:buSzPts val="1200"/>
              <a:buFont typeface="Helvetica Neue"/>
              <a:buChar char="●"/>
            </a:pPr>
            <a:r>
              <a:rPr lang="en" sz="1200" i="1">
                <a:solidFill>
                  <a:srgbClr val="434343"/>
                </a:solidFill>
              </a:rPr>
              <a:t>Easier debugging</a:t>
            </a:r>
            <a:r>
              <a:rPr lang="en" sz="1200">
                <a:solidFill>
                  <a:srgbClr val="434343"/>
                </a:solidFill>
              </a:rPr>
              <a:t>—Call ops directly to inspect running models and test changes. Use standard Python debugging tools for immediate error reporting.</a:t>
            </a:r>
            <a:endParaRPr sz="1200">
              <a:solidFill>
                <a:srgbClr val="434343"/>
              </a:solidFill>
            </a:endParaRPr>
          </a:p>
          <a:p>
            <a:pPr marL="457200" lvl="0" indent="-304800" algn="l" rtl="0">
              <a:spcBef>
                <a:spcPts val="0"/>
              </a:spcBef>
              <a:spcAft>
                <a:spcPts val="0"/>
              </a:spcAft>
              <a:buClr>
                <a:srgbClr val="434343"/>
              </a:buClr>
              <a:buSzPts val="1200"/>
              <a:buFont typeface="Helvetica Neue"/>
              <a:buChar char="●"/>
            </a:pPr>
            <a:r>
              <a:rPr lang="en" sz="1200" i="1">
                <a:solidFill>
                  <a:srgbClr val="434343"/>
                </a:solidFill>
              </a:rPr>
              <a:t>Natural control flow</a:t>
            </a:r>
            <a:r>
              <a:rPr lang="en" sz="1200">
                <a:solidFill>
                  <a:srgbClr val="434343"/>
                </a:solidFill>
              </a:rPr>
              <a:t>—Use Python control flow instead of graph control flow, simplifying the specification of dynamic models.</a:t>
            </a:r>
            <a:endParaRPr sz="1200">
              <a:solidFill>
                <a:srgbClr val="434343"/>
              </a:solidFill>
            </a:endParaRPr>
          </a:p>
          <a:p>
            <a:pPr marL="0" lvl="0" indent="0" algn="l" rtl="0">
              <a:spcBef>
                <a:spcPts val="1200"/>
              </a:spcBef>
              <a:spcAft>
                <a:spcPts val="1200"/>
              </a:spcAft>
              <a:buNone/>
            </a:pPr>
            <a:r>
              <a:rPr lang="en" sz="1200">
                <a:solidFill>
                  <a:srgbClr val="434343"/>
                </a:solidFill>
              </a:rPr>
              <a:t>Eager execution supports most TensorFlow operations and GPU acceleration.</a:t>
            </a:r>
            <a:endParaRPr sz="1200">
              <a:solidFill>
                <a:srgbClr val="434343"/>
              </a:solidFill>
            </a:endParaRPr>
          </a:p>
        </p:txBody>
      </p:sp>
      <p:sp>
        <p:nvSpPr>
          <p:cNvPr id="267" name="Google Shape;267;p43"/>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Text source: </a:t>
            </a:r>
            <a:r>
              <a:rPr lang="en" sz="600" i="1" u="sng">
                <a:solidFill>
                  <a:srgbClr val="365F91"/>
                </a:solidFill>
                <a:latin typeface="Helvetica Neue"/>
                <a:ea typeface="Helvetica Neue"/>
                <a:cs typeface="Helvetica Neue"/>
                <a:sym typeface="Helvetica Neue"/>
                <a:hlinkClick r:id="rId3"/>
              </a:rPr>
              <a:t>tensorflow</a:t>
            </a:r>
            <a:endParaRPr sz="600" i="1">
              <a:solidFill>
                <a:srgbClr val="365F91"/>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4"/>
          <p:cNvPicPr preferRelativeResize="0"/>
          <p:nvPr/>
        </p:nvPicPr>
        <p:blipFill>
          <a:blip r:embed="rId3">
            <a:alphaModFix/>
          </a:blip>
          <a:stretch>
            <a:fillRect/>
          </a:stretch>
        </p:blipFill>
        <p:spPr>
          <a:xfrm>
            <a:off x="2378801" y="1935713"/>
            <a:ext cx="4386399" cy="1272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Keras</a:t>
            </a:r>
            <a:endParaRPr/>
          </a:p>
        </p:txBody>
      </p:sp>
      <p:sp>
        <p:nvSpPr>
          <p:cNvPr id="278" name="Google Shape;278;p45"/>
          <p:cNvSpPr txBox="1">
            <a:spLocks noGrp="1"/>
          </p:cNvSpPr>
          <p:nvPr>
            <p:ph type="body" idx="1"/>
          </p:nvPr>
        </p:nvSpPr>
        <p:spPr>
          <a:xfrm>
            <a:off x="311700" y="1000075"/>
            <a:ext cx="8520600" cy="3416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100">
                <a:solidFill>
                  <a:srgbClr val="434343"/>
                </a:solidFill>
              </a:rPr>
              <a:t>Keras is a high-level API to build and train deep learning models. It's used for fast prototyping, advanced research, and production, with three key advantages:</a:t>
            </a:r>
            <a:endParaRPr sz="1100">
              <a:solidFill>
                <a:srgbClr val="434343"/>
              </a:solidFill>
            </a:endParaRPr>
          </a:p>
          <a:p>
            <a:pPr marL="457200" lvl="0" indent="-298450" algn="l" rtl="0">
              <a:spcBef>
                <a:spcPts val="1200"/>
              </a:spcBef>
              <a:spcAft>
                <a:spcPts val="0"/>
              </a:spcAft>
              <a:buClr>
                <a:srgbClr val="434343"/>
              </a:buClr>
              <a:buSzPts val="1100"/>
              <a:buFont typeface="Helvetica Neue"/>
              <a:buChar char="●"/>
            </a:pPr>
            <a:r>
              <a:rPr lang="en" sz="1100" i="1">
                <a:solidFill>
                  <a:srgbClr val="434343"/>
                </a:solidFill>
              </a:rPr>
              <a:t>User friendly</a:t>
            </a:r>
            <a:br>
              <a:rPr lang="en" sz="1100" i="1">
                <a:solidFill>
                  <a:srgbClr val="434343"/>
                </a:solidFill>
              </a:rPr>
            </a:br>
            <a:r>
              <a:rPr lang="en" sz="1100">
                <a:solidFill>
                  <a:srgbClr val="434343"/>
                </a:solidFill>
              </a:rPr>
              <a:t>Keras has a simple, consistent interface optimized for common use cases. It provides clear and actionable feedback for user errors.</a:t>
            </a:r>
            <a:endParaRPr sz="1100">
              <a:solidFill>
                <a:srgbClr val="434343"/>
              </a:solidFill>
            </a:endParaRPr>
          </a:p>
          <a:p>
            <a:pPr marL="457200" lvl="0" indent="-298450" algn="l" rtl="0">
              <a:spcBef>
                <a:spcPts val="0"/>
              </a:spcBef>
              <a:spcAft>
                <a:spcPts val="0"/>
              </a:spcAft>
              <a:buClr>
                <a:srgbClr val="434343"/>
              </a:buClr>
              <a:buSzPts val="1100"/>
              <a:buFont typeface="Helvetica Neue"/>
              <a:buChar char="●"/>
            </a:pPr>
            <a:r>
              <a:rPr lang="en" sz="1100" i="1">
                <a:solidFill>
                  <a:srgbClr val="434343"/>
                </a:solidFill>
              </a:rPr>
              <a:t>Modular and composable</a:t>
            </a:r>
            <a:br>
              <a:rPr lang="en" sz="1100" i="1">
                <a:solidFill>
                  <a:srgbClr val="434343"/>
                </a:solidFill>
              </a:rPr>
            </a:br>
            <a:r>
              <a:rPr lang="en" sz="1100">
                <a:solidFill>
                  <a:srgbClr val="434343"/>
                </a:solidFill>
              </a:rPr>
              <a:t>Keras models are made by connecting configurable building blocks together, with few restrictions.</a:t>
            </a:r>
            <a:endParaRPr sz="1100">
              <a:solidFill>
                <a:srgbClr val="434343"/>
              </a:solidFill>
            </a:endParaRPr>
          </a:p>
          <a:p>
            <a:pPr marL="457200" lvl="0" indent="-298450" algn="l" rtl="0">
              <a:spcBef>
                <a:spcPts val="0"/>
              </a:spcBef>
              <a:spcAft>
                <a:spcPts val="0"/>
              </a:spcAft>
              <a:buClr>
                <a:srgbClr val="434343"/>
              </a:buClr>
              <a:buSzPts val="1100"/>
              <a:buFont typeface="Helvetica Neue"/>
              <a:buChar char="●"/>
            </a:pPr>
            <a:r>
              <a:rPr lang="en" sz="1100" i="1">
                <a:solidFill>
                  <a:srgbClr val="434343"/>
                </a:solidFill>
              </a:rPr>
              <a:t>Easy to extend</a:t>
            </a:r>
            <a:br>
              <a:rPr lang="en" sz="1100" i="1">
                <a:solidFill>
                  <a:srgbClr val="434343"/>
                </a:solidFill>
              </a:rPr>
            </a:br>
            <a:r>
              <a:rPr lang="en" sz="1100">
                <a:solidFill>
                  <a:srgbClr val="434343"/>
                </a:solidFill>
              </a:rPr>
              <a:t>Write custom building blocks to express new ideas for research. Create new layers, loss functions, and develop state-of-the-art models.</a:t>
            </a:r>
            <a:endParaRPr sz="1100">
              <a:solidFill>
                <a:srgbClr val="434343"/>
              </a:solidFill>
            </a:endParaRPr>
          </a:p>
          <a:p>
            <a:pPr marL="0" lvl="0" indent="0" algn="l" rtl="0">
              <a:spcBef>
                <a:spcPts val="600"/>
              </a:spcBef>
              <a:spcAft>
                <a:spcPts val="0"/>
              </a:spcAft>
              <a:buNone/>
            </a:pPr>
            <a:r>
              <a:rPr lang="en" sz="1100" b="1">
                <a:solidFill>
                  <a:srgbClr val="434343"/>
                </a:solidFill>
                <a:highlight>
                  <a:srgbClr val="FFFFFF"/>
                </a:highlight>
              </a:rPr>
              <a:t>Import tf.keras</a:t>
            </a:r>
            <a:endParaRPr sz="1100" b="1">
              <a:solidFill>
                <a:srgbClr val="434343"/>
              </a:solidFill>
              <a:highlight>
                <a:srgbClr val="FFFFFF"/>
              </a:highlight>
            </a:endParaRPr>
          </a:p>
          <a:p>
            <a:pPr marL="0" lvl="0" indent="0" algn="l" rtl="0">
              <a:spcBef>
                <a:spcPts val="600"/>
              </a:spcBef>
              <a:spcAft>
                <a:spcPts val="600"/>
              </a:spcAft>
              <a:buNone/>
            </a:pPr>
            <a:r>
              <a:rPr lang="en" sz="1100" u="sng">
                <a:solidFill>
                  <a:srgbClr val="434343"/>
                </a:solidFill>
                <a:hlinkClick r:id="rId3"/>
              </a:rPr>
              <a:t>tf.keras</a:t>
            </a:r>
            <a:r>
              <a:rPr lang="en" sz="1100">
                <a:solidFill>
                  <a:srgbClr val="434343"/>
                </a:solidFill>
              </a:rPr>
              <a:t> is TensorFlow's implementation of the </a:t>
            </a:r>
            <a:r>
              <a:rPr lang="en" sz="1100" u="sng">
                <a:solidFill>
                  <a:srgbClr val="434343"/>
                </a:solidFill>
                <a:hlinkClick r:id="rId4"/>
              </a:rPr>
              <a:t>Keras API specification</a:t>
            </a:r>
            <a:r>
              <a:rPr lang="en" sz="1100">
                <a:solidFill>
                  <a:srgbClr val="434343"/>
                </a:solidFill>
              </a:rPr>
              <a:t>. This is a high-level API to build and train models that includes first-class support for TensorFlow-specific functionality, such as </a:t>
            </a:r>
            <a:r>
              <a:rPr lang="en" sz="1100" u="sng">
                <a:solidFill>
                  <a:srgbClr val="434343"/>
                </a:solidFill>
                <a:hlinkClick r:id="rId5"/>
              </a:rPr>
              <a:t>eager execution</a:t>
            </a:r>
            <a:r>
              <a:rPr lang="en" sz="1100">
                <a:solidFill>
                  <a:srgbClr val="434343"/>
                </a:solidFill>
              </a:rPr>
              <a:t>, </a:t>
            </a:r>
            <a:r>
              <a:rPr lang="en" sz="1100" u="sng">
                <a:solidFill>
                  <a:srgbClr val="434343"/>
                </a:solidFill>
                <a:hlinkClick r:id="rId6"/>
              </a:rPr>
              <a:t>tf.data</a:t>
            </a:r>
            <a:r>
              <a:rPr lang="en" sz="1100">
                <a:solidFill>
                  <a:srgbClr val="434343"/>
                </a:solidFill>
              </a:rPr>
              <a:t> pipelines, and </a:t>
            </a:r>
            <a:r>
              <a:rPr lang="en" sz="1100" u="sng">
                <a:solidFill>
                  <a:srgbClr val="434343"/>
                </a:solidFill>
                <a:hlinkClick r:id="rId7"/>
              </a:rPr>
              <a:t>Estimators</a:t>
            </a:r>
            <a:r>
              <a:rPr lang="en" sz="1100">
                <a:solidFill>
                  <a:srgbClr val="434343"/>
                </a:solidFill>
              </a:rPr>
              <a:t>. </a:t>
            </a:r>
            <a:r>
              <a:rPr lang="en" sz="1100" u="sng">
                <a:solidFill>
                  <a:srgbClr val="434343"/>
                </a:solidFill>
                <a:hlinkClick r:id="rId3"/>
              </a:rPr>
              <a:t>tf.keras</a:t>
            </a:r>
            <a:r>
              <a:rPr lang="en" sz="1100">
                <a:solidFill>
                  <a:srgbClr val="434343"/>
                </a:solidFill>
              </a:rPr>
              <a:t> makes TensorFlow easier to use without sacrificing flexibility and performance.</a:t>
            </a:r>
            <a:endParaRPr sz="1100">
              <a:solidFill>
                <a:srgbClr val="434343"/>
              </a:solidFill>
            </a:endParaRPr>
          </a:p>
        </p:txBody>
      </p:sp>
      <p:sp>
        <p:nvSpPr>
          <p:cNvPr id="279" name="Google Shape;279;p45"/>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Text source: </a:t>
            </a:r>
            <a:r>
              <a:rPr lang="en" sz="600" i="1" u="sng">
                <a:solidFill>
                  <a:srgbClr val="365F91"/>
                </a:solidFill>
                <a:latin typeface="Helvetica Neue"/>
                <a:ea typeface="Helvetica Neue"/>
                <a:cs typeface="Helvetica Neue"/>
                <a:sym typeface="Helvetica Neue"/>
                <a:hlinkClick r:id="rId8"/>
              </a:rPr>
              <a:t>tensorflow</a:t>
            </a:r>
            <a:endParaRPr sz="600" i="1">
              <a:solidFill>
                <a:srgbClr val="365F9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ew shape"/>
          <p:cNvSpPr/>
          <p:nvPr/>
        </p:nvSpPr>
        <p:spPr>
          <a:xfrm>
            <a:off x="0" y="0"/>
            <a:ext cx="9144000" cy="51435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260"/>
          </a:p>
        </p:txBody>
      </p:sp>
    </p:spTree>
    <p:extLst>
      <p:ext uri="{BB962C8B-B14F-4D97-AF65-F5344CB8AC3E}">
        <p14:creationId xmlns:p14="http://schemas.microsoft.com/office/powerpoint/2010/main" val="272421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Session agenda</a:t>
            </a:r>
            <a:endParaRPr/>
          </a:p>
        </p:txBody>
      </p:sp>
      <p:sp>
        <p:nvSpPr>
          <p:cNvPr id="84" name="Google Shape;8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Introduction to neural networks</a:t>
            </a:r>
            <a:endParaRPr/>
          </a:p>
          <a:p>
            <a:pPr marL="457200" lvl="0" indent="-342900" algn="l" rtl="0">
              <a:spcBef>
                <a:spcPts val="0"/>
              </a:spcBef>
              <a:spcAft>
                <a:spcPts val="0"/>
              </a:spcAft>
              <a:buSzPts val="1800"/>
              <a:buChar char="●"/>
            </a:pPr>
            <a:r>
              <a:rPr lang="en"/>
              <a:t>Building blocks of a neural network</a:t>
            </a:r>
            <a:endParaRPr/>
          </a:p>
          <a:p>
            <a:pPr marL="457200" lvl="0" indent="-342900" algn="l" rtl="0">
              <a:spcBef>
                <a:spcPts val="0"/>
              </a:spcBef>
              <a:spcAft>
                <a:spcPts val="0"/>
              </a:spcAft>
              <a:buSzPts val="1800"/>
              <a:buChar char="●"/>
            </a:pPr>
            <a:r>
              <a:rPr lang="en"/>
              <a:t>Introduction to TensorFlow</a:t>
            </a:r>
            <a:endParaRPr/>
          </a:p>
          <a:p>
            <a:pPr marL="457200" lvl="0" indent="-342900" algn="l" rtl="0">
              <a:spcBef>
                <a:spcPts val="0"/>
              </a:spcBef>
              <a:spcAft>
                <a:spcPts val="0"/>
              </a:spcAft>
              <a:buSzPts val="1800"/>
              <a:buChar char="●"/>
            </a:pPr>
            <a:r>
              <a:rPr lang="en"/>
              <a:t>Introduction to Keras</a:t>
            </a:r>
            <a:endParaRPr/>
          </a:p>
          <a:p>
            <a:pPr marL="457200" lvl="0" indent="-342900" algn="l" rtl="0">
              <a:spcBef>
                <a:spcPts val="0"/>
              </a:spcBef>
              <a:spcAft>
                <a:spcPts val="0"/>
              </a:spcAft>
              <a:buSzPts val="1800"/>
              <a:buChar char="●"/>
            </a:pPr>
            <a:r>
              <a:rPr lang="en"/>
              <a:t>Case study</a:t>
            </a:r>
            <a:endParaRPr/>
          </a:p>
          <a:p>
            <a:pPr marL="457200" lvl="0" indent="-342900" algn="l" rtl="0">
              <a:spcBef>
                <a:spcPts val="0"/>
              </a:spcBef>
              <a:spcAft>
                <a:spcPts val="0"/>
              </a:spcAft>
              <a:buSzPts val="1800"/>
              <a:buChar char="●"/>
            </a:pPr>
            <a:r>
              <a:rPr lang="en"/>
              <a:t>Questions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365F91"/>
                </a:solidFill>
              </a:rPr>
              <a:t>Thank</a:t>
            </a:r>
            <a:r>
              <a:rPr lang="en"/>
              <a:t> </a:t>
            </a:r>
            <a:r>
              <a:rPr lang="en">
                <a:solidFill>
                  <a:srgbClr val="039BE5"/>
                </a:solidFill>
                <a:latin typeface="Helvetica Neue Light"/>
                <a:ea typeface="Helvetica Neue Light"/>
                <a:cs typeface="Helvetica Neue Light"/>
                <a:sym typeface="Helvetica Neue Light"/>
              </a:rPr>
              <a:t>you!</a:t>
            </a:r>
            <a:r>
              <a:rPr lang="en"/>
              <a:t> </a:t>
            </a:r>
            <a:r>
              <a:rPr lang="en">
                <a:solidFill>
                  <a:srgbClr val="999999"/>
                </a:solidFill>
                <a:latin typeface="Helvetica Neue Light"/>
                <a:ea typeface="Helvetica Neue Light"/>
                <a:cs typeface="Helvetica Neue Light"/>
                <a:sym typeface="Helvetica Neue Light"/>
              </a:rPr>
              <a:t>:)</a:t>
            </a:r>
            <a:endParaRPr>
              <a:solidFill>
                <a:srgbClr val="999999"/>
              </a:solidFill>
              <a:latin typeface="Helvetica Neue Light"/>
              <a:ea typeface="Helvetica Neue Light"/>
              <a:cs typeface="Helvetica Neue Light"/>
              <a:sym typeface="Helvetica Neue Light"/>
            </a:endParaRPr>
          </a:p>
        </p:txBody>
      </p:sp>
      <p:sp>
        <p:nvSpPr>
          <p:cNvPr id="285" name="Google Shape;285;p4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 are always welcome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311700" y="32176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Neural networks</a:t>
            </a:r>
            <a:endParaRPr/>
          </a:p>
        </p:txBody>
      </p:sp>
      <p:pic>
        <p:nvPicPr>
          <p:cNvPr id="90" name="Google Shape;90;p21"/>
          <p:cNvPicPr preferRelativeResize="0"/>
          <p:nvPr/>
        </p:nvPicPr>
        <p:blipFill>
          <a:blip r:embed="rId3">
            <a:alphaModFix/>
          </a:blip>
          <a:stretch>
            <a:fillRect/>
          </a:stretch>
        </p:blipFill>
        <p:spPr>
          <a:xfrm>
            <a:off x="3206650" y="864325"/>
            <a:ext cx="2730700" cy="2340600"/>
          </a:xfrm>
          <a:prstGeom prst="rect">
            <a:avLst/>
          </a:prstGeom>
          <a:noFill/>
          <a:ln>
            <a:noFill/>
          </a:ln>
        </p:spPr>
      </p:pic>
      <p:sp>
        <p:nvSpPr>
          <p:cNvPr id="91" name="Google Shape;91;p21"/>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source: </a:t>
            </a:r>
            <a:r>
              <a:rPr lang="en" sz="600" i="1" u="sng">
                <a:solidFill>
                  <a:srgbClr val="365F91"/>
                </a:solidFill>
                <a:latin typeface="Helvetica Neue"/>
                <a:ea typeface="Helvetica Neue"/>
                <a:cs typeface="Helvetica Neue"/>
                <a:sym typeface="Helvetica Neue"/>
                <a:hlinkClick r:id="rId4"/>
              </a:rPr>
              <a:t>codeproject</a:t>
            </a:r>
            <a:endParaRPr sz="600" i="1">
              <a:solidFill>
                <a:srgbClr val="365F91"/>
              </a:solidFill>
              <a:latin typeface="Helvetica Neue"/>
              <a:ea typeface="Helvetica Neue"/>
              <a:cs typeface="Helvetica Neue"/>
              <a:sym typeface="Helvetica Neue"/>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B2B184C1-529C-427F-B8EA-DF846F9D041D}"/>
                  </a:ext>
                </a:extLst>
              </p14:cNvPr>
              <p14:cNvContentPartPr/>
              <p14:nvPr/>
            </p14:nvContentPartPr>
            <p14:xfrm>
              <a:off x="4796280" y="1641240"/>
              <a:ext cx="90360" cy="101160"/>
            </p14:xfrm>
          </p:contentPart>
        </mc:Choice>
        <mc:Fallback>
          <p:pic>
            <p:nvPicPr>
              <p:cNvPr id="2" name="Ink 1">
                <a:extLst>
                  <a:ext uri="{FF2B5EF4-FFF2-40B4-BE49-F238E27FC236}">
                    <a16:creationId xmlns:a16="http://schemas.microsoft.com/office/drawing/2014/main" id="{B2B184C1-529C-427F-B8EA-DF846F9D041D}"/>
                  </a:ext>
                </a:extLst>
              </p:cNvPr>
              <p:cNvPicPr/>
              <p:nvPr/>
            </p:nvPicPr>
            <p:blipFill>
              <a:blip r:embed="rId6"/>
              <a:stretch>
                <a:fillRect/>
              </a:stretch>
            </p:blipFill>
            <p:spPr>
              <a:xfrm>
                <a:off x="4786920" y="1631880"/>
                <a:ext cx="109080" cy="1198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2"/>
          <p:cNvPicPr preferRelativeResize="0"/>
          <p:nvPr/>
        </p:nvPicPr>
        <p:blipFill>
          <a:blip r:embed="rId3">
            <a:alphaModFix/>
          </a:blip>
          <a:stretch>
            <a:fillRect/>
          </a:stretch>
        </p:blipFill>
        <p:spPr>
          <a:xfrm>
            <a:off x="1455775" y="1398271"/>
            <a:ext cx="6232449" cy="2326775"/>
          </a:xfrm>
          <a:prstGeom prst="rect">
            <a:avLst/>
          </a:prstGeom>
          <a:noFill/>
          <a:ln>
            <a:noFill/>
          </a:ln>
        </p:spPr>
      </p:pic>
      <p:sp>
        <p:nvSpPr>
          <p:cNvPr id="97" name="Google Shape;97;p22"/>
          <p:cNvSpPr txBox="1"/>
          <p:nvPr/>
        </p:nvSpPr>
        <p:spPr>
          <a:xfrm>
            <a:off x="2400000" y="3960733"/>
            <a:ext cx="43440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Artificial neuron is inspired by biological neuron</a:t>
            </a:r>
            <a:endParaRPr>
              <a:latin typeface="Helvetica Neue"/>
              <a:ea typeface="Helvetica Neue"/>
              <a:cs typeface="Helvetica Neue"/>
              <a:sym typeface="Helvetica Neue"/>
            </a:endParaRPr>
          </a:p>
        </p:txBody>
      </p:sp>
      <p:sp>
        <p:nvSpPr>
          <p:cNvPr id="98" name="Google Shape;98;p22"/>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source: </a:t>
            </a:r>
            <a:r>
              <a:rPr lang="en" sz="600" i="1" u="sng">
                <a:solidFill>
                  <a:srgbClr val="365F91"/>
                </a:solidFill>
                <a:latin typeface="Helvetica Neue"/>
                <a:ea typeface="Helvetica Neue"/>
                <a:cs typeface="Helvetica Neue"/>
                <a:sym typeface="Helvetica Neue"/>
                <a:hlinkClick r:id="rId4"/>
              </a:rPr>
              <a:t>hackernoon</a:t>
            </a:r>
            <a:endParaRPr sz="600" i="1">
              <a:solidFill>
                <a:srgbClr val="365F91"/>
              </a:solidFill>
              <a:latin typeface="Helvetica Neue"/>
              <a:ea typeface="Helvetica Neue"/>
              <a:cs typeface="Helvetica Neue"/>
              <a:sym typeface="Helvetica Neue"/>
            </a:endParaRPr>
          </a:p>
        </p:txBody>
      </p:sp>
      <p:sp>
        <p:nvSpPr>
          <p:cNvPr id="99" name="Google Shape;9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Neuron</a:t>
            </a:r>
            <a:endParaRP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BA35962-F37E-4A52-94E5-3F4C93F6CA54}"/>
                  </a:ext>
                </a:extLst>
              </p14:cNvPr>
              <p14:cNvContentPartPr/>
              <p14:nvPr/>
            </p14:nvContentPartPr>
            <p14:xfrm>
              <a:off x="233640" y="360720"/>
              <a:ext cx="8651880" cy="4254120"/>
            </p14:xfrm>
          </p:contentPart>
        </mc:Choice>
        <mc:Fallback>
          <p:pic>
            <p:nvPicPr>
              <p:cNvPr id="4" name="Ink 3">
                <a:extLst>
                  <a:ext uri="{FF2B5EF4-FFF2-40B4-BE49-F238E27FC236}">
                    <a16:creationId xmlns:a16="http://schemas.microsoft.com/office/drawing/2014/main" id="{ABA35962-F37E-4A52-94E5-3F4C93F6CA54}"/>
                  </a:ext>
                </a:extLst>
              </p:cNvPr>
              <p:cNvPicPr/>
              <p:nvPr/>
            </p:nvPicPr>
            <p:blipFill>
              <a:blip r:embed="rId6"/>
              <a:stretch>
                <a:fillRect/>
              </a:stretch>
            </p:blipFill>
            <p:spPr>
              <a:xfrm>
                <a:off x="224280" y="351360"/>
                <a:ext cx="8670600" cy="42728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Activation function</a:t>
            </a:r>
            <a:endParaRPr/>
          </a:p>
        </p:txBody>
      </p:sp>
      <p:pic>
        <p:nvPicPr>
          <p:cNvPr id="105" name="Google Shape;105;p23"/>
          <p:cNvPicPr preferRelativeResize="0"/>
          <p:nvPr/>
        </p:nvPicPr>
        <p:blipFill>
          <a:blip r:embed="rId3">
            <a:alphaModFix/>
          </a:blip>
          <a:stretch>
            <a:fillRect/>
          </a:stretch>
        </p:blipFill>
        <p:spPr>
          <a:xfrm>
            <a:off x="2403738" y="1563225"/>
            <a:ext cx="4336525" cy="2474250"/>
          </a:xfrm>
          <a:prstGeom prst="rect">
            <a:avLst/>
          </a:prstGeom>
          <a:noFill/>
          <a:ln>
            <a:noFill/>
          </a:ln>
        </p:spPr>
      </p:pic>
      <p:sp>
        <p:nvSpPr>
          <p:cNvPr id="106" name="Google Shape;106;p23"/>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source: </a:t>
            </a:r>
            <a:r>
              <a:rPr lang="en" sz="600" i="1" u="sng">
                <a:solidFill>
                  <a:srgbClr val="365F91"/>
                </a:solidFill>
                <a:latin typeface="Helvetica Neue"/>
                <a:ea typeface="Helvetica Neue"/>
                <a:cs typeface="Helvetica Neue"/>
                <a:sym typeface="Helvetica Neue"/>
                <a:hlinkClick r:id="rId4"/>
              </a:rPr>
              <a:t>cs231n stanford</a:t>
            </a:r>
            <a:endParaRPr sz="600" i="1">
              <a:solidFill>
                <a:srgbClr val="365F91"/>
              </a:solidFill>
              <a:latin typeface="Helvetica Neue"/>
              <a:ea typeface="Helvetica Neue"/>
              <a:cs typeface="Helvetica Neue"/>
              <a:sym typeface="Helvetica Neue"/>
            </a:endParaRP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0243F0E-EF86-4617-A563-B1FEDEC15E35}"/>
                  </a:ext>
                </a:extLst>
              </p14:cNvPr>
              <p14:cNvContentPartPr/>
              <p14:nvPr/>
            </p14:nvContentPartPr>
            <p14:xfrm>
              <a:off x="0" y="73800"/>
              <a:ext cx="8880480" cy="4114080"/>
            </p14:xfrm>
          </p:contentPart>
        </mc:Choice>
        <mc:Fallback>
          <p:pic>
            <p:nvPicPr>
              <p:cNvPr id="3" name="Ink 2">
                <a:extLst>
                  <a:ext uri="{FF2B5EF4-FFF2-40B4-BE49-F238E27FC236}">
                    <a16:creationId xmlns:a16="http://schemas.microsoft.com/office/drawing/2014/main" id="{60243F0E-EF86-4617-A563-B1FEDEC15E35}"/>
                  </a:ext>
                </a:extLst>
              </p:cNvPr>
              <p:cNvPicPr/>
              <p:nvPr/>
            </p:nvPicPr>
            <p:blipFill>
              <a:blip r:embed="rId6"/>
              <a:stretch>
                <a:fillRect/>
              </a:stretch>
            </p:blipFill>
            <p:spPr>
              <a:xfrm>
                <a:off x="-9360" y="64440"/>
                <a:ext cx="8899200" cy="4132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C4527383-B578-4CBC-A70C-F8F74BABE33D}"/>
                  </a:ext>
                </a:extLst>
              </p14:cNvPr>
              <p14:cNvContentPartPr/>
              <p14:nvPr/>
            </p14:nvContentPartPr>
            <p14:xfrm>
              <a:off x="7290000" y="1033560"/>
              <a:ext cx="1693800" cy="2430360"/>
            </p14:xfrm>
          </p:contentPart>
        </mc:Choice>
        <mc:Fallback>
          <p:pic>
            <p:nvPicPr>
              <p:cNvPr id="4" name="Ink 3">
                <a:extLst>
                  <a:ext uri="{FF2B5EF4-FFF2-40B4-BE49-F238E27FC236}">
                    <a16:creationId xmlns:a16="http://schemas.microsoft.com/office/drawing/2014/main" id="{C4527383-B578-4CBC-A70C-F8F74BABE33D}"/>
                  </a:ext>
                </a:extLst>
              </p:cNvPr>
              <p:cNvPicPr/>
              <p:nvPr/>
            </p:nvPicPr>
            <p:blipFill>
              <a:blip r:embed="rId8"/>
              <a:stretch>
                <a:fillRect/>
              </a:stretch>
            </p:blipFill>
            <p:spPr>
              <a:xfrm>
                <a:off x="7280640" y="1024200"/>
                <a:ext cx="1712520" cy="24490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activation function</a:t>
            </a:r>
            <a:endParaRPr/>
          </a:p>
        </p:txBody>
      </p:sp>
      <p:sp>
        <p:nvSpPr>
          <p:cNvPr id="112" name="Google Shape;112;p24"/>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Images and text source: </a:t>
            </a:r>
            <a:r>
              <a:rPr lang="en" sz="600" i="1" u="sng">
                <a:solidFill>
                  <a:srgbClr val="365F91"/>
                </a:solidFill>
                <a:latin typeface="Helvetica Neue"/>
                <a:ea typeface="Helvetica Neue"/>
                <a:cs typeface="Helvetica Neue"/>
                <a:sym typeface="Helvetica Neue"/>
                <a:hlinkClick r:id="rId3"/>
              </a:rPr>
              <a:t>cs231n stanford</a:t>
            </a:r>
            <a:endParaRPr sz="600" i="1">
              <a:solidFill>
                <a:srgbClr val="365F91"/>
              </a:solidFill>
              <a:latin typeface="Helvetica Neue"/>
              <a:ea typeface="Helvetica Neue"/>
              <a:cs typeface="Helvetica Neue"/>
              <a:sym typeface="Helvetica Neue"/>
            </a:endParaRPr>
          </a:p>
        </p:txBody>
      </p:sp>
      <p:grpSp>
        <p:nvGrpSpPr>
          <p:cNvPr id="113" name="Google Shape;113;p24"/>
          <p:cNvGrpSpPr/>
          <p:nvPr/>
        </p:nvGrpSpPr>
        <p:grpSpPr>
          <a:xfrm>
            <a:off x="351524" y="1524569"/>
            <a:ext cx="8288552" cy="2049406"/>
            <a:chOff x="381000" y="1600769"/>
            <a:chExt cx="8288552" cy="2049406"/>
          </a:xfrm>
        </p:grpSpPr>
        <p:pic>
          <p:nvPicPr>
            <p:cNvPr id="114" name="Google Shape;114;p24"/>
            <p:cNvPicPr preferRelativeResize="0"/>
            <p:nvPr/>
          </p:nvPicPr>
          <p:blipFill>
            <a:blip r:embed="rId4">
              <a:alphaModFix/>
            </a:blip>
            <a:stretch>
              <a:fillRect/>
            </a:stretch>
          </p:blipFill>
          <p:spPr>
            <a:xfrm>
              <a:off x="381000" y="1600769"/>
              <a:ext cx="2463634" cy="1581912"/>
            </a:xfrm>
            <a:prstGeom prst="rect">
              <a:avLst/>
            </a:prstGeom>
            <a:noFill/>
            <a:ln>
              <a:noFill/>
            </a:ln>
          </p:spPr>
        </p:pic>
        <p:pic>
          <p:nvPicPr>
            <p:cNvPr id="115" name="Google Shape;115;p24"/>
            <p:cNvPicPr preferRelativeResize="0"/>
            <p:nvPr/>
          </p:nvPicPr>
          <p:blipFill>
            <a:blip r:embed="rId5">
              <a:alphaModFix/>
            </a:blip>
            <a:stretch>
              <a:fillRect/>
            </a:stretch>
          </p:blipFill>
          <p:spPr>
            <a:xfrm>
              <a:off x="3419676" y="1600769"/>
              <a:ext cx="2512449" cy="1581912"/>
            </a:xfrm>
            <a:prstGeom prst="rect">
              <a:avLst/>
            </a:prstGeom>
            <a:noFill/>
            <a:ln>
              <a:noFill/>
            </a:ln>
          </p:spPr>
        </p:pic>
        <p:pic>
          <p:nvPicPr>
            <p:cNvPr id="116" name="Google Shape;116;p24"/>
            <p:cNvPicPr preferRelativeResize="0"/>
            <p:nvPr/>
          </p:nvPicPr>
          <p:blipFill>
            <a:blip r:embed="rId6">
              <a:alphaModFix/>
            </a:blip>
            <a:stretch>
              <a:fillRect/>
            </a:stretch>
          </p:blipFill>
          <p:spPr>
            <a:xfrm>
              <a:off x="6324600" y="1600769"/>
              <a:ext cx="2344952" cy="1581912"/>
            </a:xfrm>
            <a:prstGeom prst="rect">
              <a:avLst/>
            </a:prstGeom>
            <a:noFill/>
            <a:ln>
              <a:noFill/>
            </a:ln>
          </p:spPr>
        </p:pic>
        <p:sp>
          <p:nvSpPr>
            <p:cNvPr id="117" name="Google Shape;117;p24"/>
            <p:cNvSpPr txBox="1"/>
            <p:nvPr/>
          </p:nvSpPr>
          <p:spPr>
            <a:xfrm>
              <a:off x="1186663" y="3265575"/>
              <a:ext cx="8523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Sigmoid</a:t>
              </a:r>
              <a:endParaRPr>
                <a:latin typeface="Helvetica Neue"/>
                <a:ea typeface="Helvetica Neue"/>
                <a:cs typeface="Helvetica Neue"/>
                <a:sym typeface="Helvetica Neue"/>
              </a:endParaRPr>
            </a:p>
          </p:txBody>
        </p:sp>
        <p:sp>
          <p:nvSpPr>
            <p:cNvPr id="118" name="Google Shape;118;p24"/>
            <p:cNvSpPr txBox="1"/>
            <p:nvPr/>
          </p:nvSpPr>
          <p:spPr>
            <a:xfrm>
              <a:off x="4249750" y="3265575"/>
              <a:ext cx="8523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Tanh</a:t>
              </a:r>
              <a:endParaRPr>
                <a:latin typeface="Helvetica Neue"/>
                <a:ea typeface="Helvetica Neue"/>
                <a:cs typeface="Helvetica Neue"/>
                <a:sym typeface="Helvetica Neue"/>
              </a:endParaRPr>
            </a:p>
          </p:txBody>
        </p:sp>
        <p:sp>
          <p:nvSpPr>
            <p:cNvPr id="119" name="Google Shape;119;p24"/>
            <p:cNvSpPr txBox="1"/>
            <p:nvPr/>
          </p:nvSpPr>
          <p:spPr>
            <a:xfrm>
              <a:off x="7070926" y="3265575"/>
              <a:ext cx="852300" cy="3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ReLU</a:t>
              </a:r>
              <a:endParaRPr>
                <a:latin typeface="Helvetica Neue"/>
                <a:ea typeface="Helvetica Neue"/>
                <a:cs typeface="Helvetica Neue"/>
                <a:sym typeface="Helvetica Neue"/>
              </a:endParaRPr>
            </a:p>
          </p:txBody>
        </p:sp>
      </p:grpSp>
      <p:sp>
        <p:nvSpPr>
          <p:cNvPr id="120" name="Google Shape;120;p24"/>
          <p:cNvSpPr txBox="1"/>
          <p:nvPr/>
        </p:nvSpPr>
        <p:spPr>
          <a:xfrm>
            <a:off x="1053750" y="3803900"/>
            <a:ext cx="70365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a:ea typeface="Helvetica Neue"/>
                <a:cs typeface="Helvetica Neue"/>
                <a:sym typeface="Helvetica Neue"/>
              </a:rPr>
              <a:t>Every activation function (or non-linearity) takes a single number and performs certain fixed mathematical operation on it.</a:t>
            </a:r>
            <a:endParaRPr>
              <a:solidFill>
                <a:srgbClr val="434343"/>
              </a:solidFill>
              <a:latin typeface="Helvetica Neue"/>
              <a:ea typeface="Helvetica Neue"/>
              <a:cs typeface="Helvetica Neue"/>
              <a:sym typeface="Helvetica Neue"/>
            </a:endParaRPr>
          </a:p>
        </p:txBody>
      </p:sp>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8447DD00-5389-4D0D-A66D-586F471E7F3A}"/>
                  </a:ext>
                </a:extLst>
              </p14:cNvPr>
              <p14:cNvContentPartPr/>
              <p14:nvPr/>
            </p14:nvContentPartPr>
            <p14:xfrm>
              <a:off x="95040" y="995040"/>
              <a:ext cx="8790480" cy="2648520"/>
            </p14:xfrm>
          </p:contentPart>
        </mc:Choice>
        <mc:Fallback>
          <p:pic>
            <p:nvPicPr>
              <p:cNvPr id="3" name="Ink 2">
                <a:extLst>
                  <a:ext uri="{FF2B5EF4-FFF2-40B4-BE49-F238E27FC236}">
                    <a16:creationId xmlns:a16="http://schemas.microsoft.com/office/drawing/2014/main" id="{8447DD00-5389-4D0D-A66D-586F471E7F3A}"/>
                  </a:ext>
                </a:extLst>
              </p:cNvPr>
              <p:cNvPicPr/>
              <p:nvPr/>
            </p:nvPicPr>
            <p:blipFill>
              <a:blip r:embed="rId8"/>
              <a:stretch>
                <a:fillRect/>
              </a:stretch>
            </p:blipFill>
            <p:spPr>
              <a:xfrm>
                <a:off x="85680" y="985680"/>
                <a:ext cx="8809200" cy="26672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Feed forward neural network</a:t>
            </a:r>
            <a:endParaRPr/>
          </a:p>
        </p:txBody>
      </p:sp>
      <p:pic>
        <p:nvPicPr>
          <p:cNvPr id="126" name="Google Shape;126;p25"/>
          <p:cNvPicPr preferRelativeResize="0"/>
          <p:nvPr/>
        </p:nvPicPr>
        <p:blipFill>
          <a:blip r:embed="rId3">
            <a:alphaModFix/>
          </a:blip>
          <a:stretch>
            <a:fillRect/>
          </a:stretch>
        </p:blipFill>
        <p:spPr>
          <a:xfrm>
            <a:off x="3020350" y="1311525"/>
            <a:ext cx="3103300" cy="2125550"/>
          </a:xfrm>
          <a:prstGeom prst="rect">
            <a:avLst/>
          </a:prstGeom>
          <a:noFill/>
          <a:ln>
            <a:noFill/>
          </a:ln>
        </p:spPr>
      </p:pic>
      <p:sp>
        <p:nvSpPr>
          <p:cNvPr id="127" name="Google Shape;127;p25"/>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and text source: </a:t>
            </a:r>
            <a:r>
              <a:rPr lang="en" sz="600" i="1" u="sng">
                <a:solidFill>
                  <a:srgbClr val="365F91"/>
                </a:solidFill>
                <a:latin typeface="Helvetica Neue"/>
                <a:ea typeface="Helvetica Neue"/>
                <a:cs typeface="Helvetica Neue"/>
                <a:sym typeface="Helvetica Neue"/>
                <a:hlinkClick r:id="rId4"/>
              </a:rPr>
              <a:t>cs231n stanford</a:t>
            </a:r>
            <a:endParaRPr sz="600" i="1">
              <a:solidFill>
                <a:srgbClr val="365F91"/>
              </a:solidFill>
              <a:latin typeface="Helvetica Neue"/>
              <a:ea typeface="Helvetica Neue"/>
              <a:cs typeface="Helvetica Neue"/>
              <a:sym typeface="Helvetica Neue"/>
            </a:endParaRPr>
          </a:p>
        </p:txBody>
      </p:sp>
      <p:sp>
        <p:nvSpPr>
          <p:cNvPr id="128" name="Google Shape;128;p25"/>
          <p:cNvSpPr txBox="1"/>
          <p:nvPr/>
        </p:nvSpPr>
        <p:spPr>
          <a:xfrm>
            <a:off x="1939950" y="3629675"/>
            <a:ext cx="52641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latin typeface="Helvetica Neue"/>
                <a:ea typeface="Helvetica Neue"/>
                <a:cs typeface="Helvetica Neue"/>
                <a:sym typeface="Helvetica Neue"/>
              </a:rPr>
              <a:t>A 2-layer neural network (one hidden layer of 4 neurons (or units) and one output layer with two neurons)</a:t>
            </a:r>
            <a:endParaRPr>
              <a:solidFill>
                <a:srgbClr val="434343"/>
              </a:solidFill>
              <a:latin typeface="Helvetica Neue"/>
              <a:ea typeface="Helvetica Neue"/>
              <a:cs typeface="Helvetica Neue"/>
              <a:sym typeface="Helvetica Neue"/>
            </a:endParaRPr>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FEE6074D-8607-4BAC-8D6D-9329972400B9}"/>
                  </a:ext>
                </a:extLst>
              </p14:cNvPr>
              <p14:cNvContentPartPr/>
              <p14:nvPr/>
            </p14:nvContentPartPr>
            <p14:xfrm>
              <a:off x="606240" y="790560"/>
              <a:ext cx="8324640" cy="3889440"/>
            </p14:xfrm>
          </p:contentPart>
        </mc:Choice>
        <mc:Fallback>
          <p:pic>
            <p:nvPicPr>
              <p:cNvPr id="5" name="Ink 4">
                <a:extLst>
                  <a:ext uri="{FF2B5EF4-FFF2-40B4-BE49-F238E27FC236}">
                    <a16:creationId xmlns:a16="http://schemas.microsoft.com/office/drawing/2014/main" id="{FEE6074D-8607-4BAC-8D6D-9329972400B9}"/>
                  </a:ext>
                </a:extLst>
              </p:cNvPr>
              <p:cNvPicPr/>
              <p:nvPr/>
            </p:nvPicPr>
            <p:blipFill>
              <a:blip r:embed="rId6"/>
              <a:stretch>
                <a:fillRect/>
              </a:stretch>
            </p:blipFill>
            <p:spPr>
              <a:xfrm>
                <a:off x="596880" y="781200"/>
                <a:ext cx="8343360" cy="390816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Layer details</a:t>
            </a:r>
            <a:endParaRPr/>
          </a:p>
        </p:txBody>
      </p:sp>
      <p:pic>
        <p:nvPicPr>
          <p:cNvPr id="134" name="Google Shape;134;p26"/>
          <p:cNvPicPr preferRelativeResize="0"/>
          <p:nvPr/>
        </p:nvPicPr>
        <p:blipFill rotWithShape="1">
          <a:blip r:embed="rId3">
            <a:alphaModFix/>
          </a:blip>
          <a:srcRect l="25733"/>
          <a:stretch/>
        </p:blipFill>
        <p:spPr>
          <a:xfrm>
            <a:off x="756875" y="1256300"/>
            <a:ext cx="2001875" cy="3009251"/>
          </a:xfrm>
          <a:prstGeom prst="rect">
            <a:avLst/>
          </a:prstGeom>
          <a:noFill/>
          <a:ln>
            <a:noFill/>
          </a:ln>
        </p:spPr>
      </p:pic>
      <p:sp>
        <p:nvSpPr>
          <p:cNvPr id="135" name="Google Shape;135;p26"/>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i="1">
                <a:latin typeface="Helvetica Neue"/>
                <a:ea typeface="Helvetica Neue"/>
                <a:cs typeface="Helvetica Neue"/>
                <a:sym typeface="Helvetica Neue"/>
              </a:rPr>
              <a:t>Image source: </a:t>
            </a:r>
            <a:r>
              <a:rPr lang="en" sz="600" i="1" u="sng">
                <a:solidFill>
                  <a:srgbClr val="365F91"/>
                </a:solidFill>
                <a:latin typeface="Helvetica Neue"/>
                <a:ea typeface="Helvetica Neue"/>
                <a:cs typeface="Helvetica Neue"/>
                <a:sym typeface="Helvetica Neue"/>
                <a:hlinkClick r:id="rId4"/>
              </a:rPr>
              <a:t>A Primer on Neural Network Models for Natural Language Processing</a:t>
            </a:r>
            <a:endParaRPr sz="600" i="1">
              <a:solidFill>
                <a:srgbClr val="365F91"/>
              </a:solidFill>
              <a:latin typeface="Helvetica Neue"/>
              <a:ea typeface="Helvetica Neue"/>
              <a:cs typeface="Helvetica Neue"/>
              <a:sym typeface="Helvetica Neue"/>
            </a:endParaRPr>
          </a:p>
        </p:txBody>
      </p:sp>
      <p:sp>
        <p:nvSpPr>
          <p:cNvPr id="136" name="Google Shape;136;p26"/>
          <p:cNvSpPr txBox="1"/>
          <p:nvPr/>
        </p:nvSpPr>
        <p:spPr>
          <a:xfrm>
            <a:off x="2911150" y="1256300"/>
            <a:ext cx="5754300" cy="33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Helvetica Neue"/>
                <a:ea typeface="Helvetica Neue"/>
                <a:cs typeface="Helvetica Neue"/>
                <a:sym typeface="Helvetica Neue"/>
              </a:rPr>
              <a:t>Output layer</a:t>
            </a:r>
            <a:endParaRPr b="1">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Represents the output of the neural network</a:t>
            </a:r>
            <a:endParaRPr>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Most commonly it doesn't have any activation function</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r>
              <a:rPr lang="en" b="1">
                <a:latin typeface="Helvetica Neue"/>
                <a:ea typeface="Helvetica Neue"/>
                <a:cs typeface="Helvetica Neue"/>
                <a:sym typeface="Helvetica Neue"/>
              </a:rPr>
              <a:t>Hidden layer(s)</a:t>
            </a:r>
            <a:endParaRPr b="1">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Represents the intermediary nodes that divide the input space into regions with (soft) boundaries</a:t>
            </a:r>
            <a:endParaRPr>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Given enough hidden nodes, we can model an arbitrary input-output relation</a:t>
            </a:r>
            <a:endParaRPr>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It takes in a set of weighted input and produces output through an activation function</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r>
              <a:rPr lang="en" b="1">
                <a:latin typeface="Helvetica Neue"/>
                <a:ea typeface="Helvetica Neue"/>
                <a:cs typeface="Helvetica Neue"/>
                <a:sym typeface="Helvetica Neue"/>
              </a:rPr>
              <a:t>Input layer</a:t>
            </a:r>
            <a:endParaRPr b="1">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Represents dimensions of the input vector (one node for each dimension)</a:t>
            </a:r>
            <a:endParaRPr>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704</TotalTime>
  <Words>1876</Words>
  <Application>Microsoft Office PowerPoint</Application>
  <PresentationFormat>On-screen Show (16:9)</PresentationFormat>
  <Paragraphs>183</Paragraphs>
  <Slides>30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Source Code Pro</vt:lpstr>
      <vt:lpstr>Helvetica Neue Light</vt:lpstr>
      <vt:lpstr>Helvetica Neue</vt:lpstr>
      <vt:lpstr>Roboto</vt:lpstr>
      <vt:lpstr>Arial</vt:lpstr>
      <vt:lpstr>Just Logo</vt:lpstr>
      <vt:lpstr>Week 1</vt:lpstr>
      <vt:lpstr>Topics you have covered in week 1 video</vt:lpstr>
      <vt:lpstr>Session agenda</vt:lpstr>
      <vt:lpstr>Neural networks</vt:lpstr>
      <vt:lpstr>Neuron</vt:lpstr>
      <vt:lpstr>Activation function</vt:lpstr>
      <vt:lpstr>Types of activation function</vt:lpstr>
      <vt:lpstr>Feed forward neural network</vt:lpstr>
      <vt:lpstr>Layer details</vt:lpstr>
      <vt:lpstr>Train a neural network</vt:lpstr>
      <vt:lpstr>Training on specialized hardware</vt:lpstr>
      <vt:lpstr>Error and Loss function</vt:lpstr>
      <vt:lpstr>Optimization</vt:lpstr>
      <vt:lpstr>Gradient</vt:lpstr>
      <vt:lpstr>Gradient Descent</vt:lpstr>
      <vt:lpstr>Backpropagation </vt:lpstr>
      <vt:lpstr>Learning rate</vt:lpstr>
      <vt:lpstr>Parameter updation approaches</vt:lpstr>
      <vt:lpstr>Learning rate visualization</vt:lpstr>
      <vt:lpstr>PowerPoint Presentation</vt:lpstr>
      <vt:lpstr>What is TensorFlow?</vt:lpstr>
      <vt:lpstr>Tensor values</vt:lpstr>
      <vt:lpstr>Graph</vt:lpstr>
      <vt:lpstr>TensorBoard</vt:lpstr>
      <vt:lpstr>Session</vt:lpstr>
      <vt:lpstr>Eager execution</vt:lpstr>
      <vt:lpstr>PowerPoint Presentation</vt:lpstr>
      <vt:lpstr>Keras</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aditi R</dc:creator>
  <cp:lastModifiedBy>Aniket Chhabra</cp:lastModifiedBy>
  <cp:revision>1</cp:revision>
  <dcterms:modified xsi:type="dcterms:W3CDTF">2022-01-08T13:30:21Z</dcterms:modified>
</cp:coreProperties>
</file>